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85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29" r:id="rId6"/>
    <p:sldLayoutId id="2147483834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he futuristic interface of a planet">
            <a:extLst>
              <a:ext uri="{FF2B5EF4-FFF2-40B4-BE49-F238E27FC236}">
                <a16:creationId xmlns:a16="http://schemas.microsoft.com/office/drawing/2014/main" id="{23F398EE-B877-FA2D-2866-EB54A41B3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32" b="407"/>
          <a:stretch/>
        </p:blipFill>
        <p:spPr>
          <a:xfrm rot="151251">
            <a:off x="4506166" y="1375799"/>
            <a:ext cx="6814585" cy="3817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8D0B5-D9DA-35D4-2F69-38B6A7744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60" y="1295401"/>
            <a:ext cx="4243330" cy="1651000"/>
          </a:xfrm>
        </p:spPr>
        <p:txBody>
          <a:bodyPr>
            <a:normAutofit/>
          </a:bodyPr>
          <a:lstStyle/>
          <a:p>
            <a:r>
              <a:rPr lang="en-US" sz="4000" dirty="0"/>
              <a:t>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5400E-EA65-63F3-0AE4-C7C325332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93" y="3270703"/>
            <a:ext cx="2945316" cy="86718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Future Sales</a:t>
            </a:r>
          </a:p>
          <a:p>
            <a:r>
              <a:rPr lang="en-US" dirty="0">
                <a:solidFill>
                  <a:srgbClr val="FFFFFF"/>
                </a:solidFill>
              </a:rPr>
              <a:t>Celdrick Ndze Kuta</a:t>
            </a:r>
          </a:p>
          <a:p>
            <a:r>
              <a:rPr lang="en-US" dirty="0">
                <a:solidFill>
                  <a:srgbClr val="FFFFFF"/>
                </a:solidFill>
              </a:rPr>
              <a:t>June 16, 2022</a:t>
            </a:r>
          </a:p>
        </p:txBody>
      </p:sp>
    </p:spTree>
    <p:extLst>
      <p:ext uri="{BB962C8B-B14F-4D97-AF65-F5344CB8AC3E}">
        <p14:creationId xmlns:p14="http://schemas.microsoft.com/office/powerpoint/2010/main" val="359191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927-9AE0-F405-ABDC-9D662612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A1C9-701E-C9E3-1BF8-84A29BE2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9493250" cy="29282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stores to become competitive and skyrocket their growth, they need to leverage AI/ML to develop predictive models to forecast sales in the future.</a:t>
            </a:r>
          </a:p>
          <a:p>
            <a:r>
              <a:rPr lang="en-US" dirty="0"/>
              <a:t>Assume you are a data scientist in a sales department for a company. Could be in Finance, banking, insurance ,Airlines, hotel, healthcare etc.</a:t>
            </a:r>
          </a:p>
          <a:p>
            <a:r>
              <a:rPr lang="en-US" dirty="0"/>
              <a:t>The Sales team has provided you with data from over 1100 different stores.</a:t>
            </a:r>
          </a:p>
          <a:p>
            <a:r>
              <a:rPr lang="en-US" dirty="0"/>
              <a:t>The Objective is to predict future daily sales based on features such as store promotions, store size, promotions, competition, school and state holidays, seasonality, and locality.</a:t>
            </a:r>
          </a:p>
          <a:p>
            <a:r>
              <a:rPr lang="en-US" dirty="0"/>
              <a:t>Predict future weekly, monthly and yearly trends.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8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F06E-A03C-DD7E-C9C2-1C22F18E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C6EF-6EFF-6507-7AF3-EF37461B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historical sales data from over 1100 drug stores in 7 EU countries.</a:t>
            </a:r>
          </a:p>
          <a:p>
            <a:r>
              <a:rPr lang="en-US" dirty="0"/>
              <a:t>The Inputs and Expected Output of the data… See notebook.</a:t>
            </a:r>
          </a:p>
        </p:txBody>
      </p:sp>
    </p:spTree>
    <p:extLst>
      <p:ext uri="{BB962C8B-B14F-4D97-AF65-F5344CB8AC3E}">
        <p14:creationId xmlns:p14="http://schemas.microsoft.com/office/powerpoint/2010/main" val="38551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A9B1-3A8B-87DA-BF94-55A6D2BD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D4B-C6DC-9E6E-2165-211913AC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source software released by </a:t>
            </a:r>
            <a:r>
              <a:rPr lang="en-US" dirty="0" err="1"/>
              <a:t>facebook’s</a:t>
            </a:r>
            <a:r>
              <a:rPr lang="en-US" dirty="0"/>
              <a:t> core data science team</a:t>
            </a:r>
          </a:p>
          <a:p>
            <a:r>
              <a:rPr lang="en-US" dirty="0"/>
              <a:t>Prophet is a procedure for forecasting time series data based on additive model where non-linear trends are fit with yearly, weekly, and daily seasonality, plus holiday effects.</a:t>
            </a:r>
          </a:p>
          <a:p>
            <a:r>
              <a:rPr lang="en-US" dirty="0"/>
              <a:t>Prophet works best if your time series have strong seasonal effects and several seasons of historical data.</a:t>
            </a:r>
          </a:p>
          <a:p>
            <a:r>
              <a:rPr lang="en-US" dirty="0"/>
              <a:t>Prophet implements an additive regression model with four elements</a:t>
            </a:r>
          </a:p>
          <a:p>
            <a:pPr lvl="1"/>
            <a:r>
              <a:rPr lang="en-US" dirty="0"/>
              <a:t>A piecewise linear, prophet automatically picks up change points in the data and identifies any change in trends</a:t>
            </a:r>
          </a:p>
          <a:p>
            <a:pPr lvl="1"/>
            <a:r>
              <a:rPr lang="en-US" dirty="0"/>
              <a:t>A yearly seasonal component modeled using Fourier series.</a:t>
            </a:r>
          </a:p>
          <a:p>
            <a:pPr lvl="1"/>
            <a:r>
              <a:rPr lang="en-US" dirty="0"/>
              <a:t>A weekly seasonal component </a:t>
            </a:r>
          </a:p>
          <a:p>
            <a:pPr lvl="1"/>
            <a:r>
              <a:rPr lang="en-US" dirty="0"/>
              <a:t>A holiday list that can be manually provided</a:t>
            </a:r>
          </a:p>
          <a:p>
            <a:r>
              <a:rPr lang="en-US" dirty="0"/>
              <a:t>Additive regression model take the form $$ y_0 =\beta_0 + \sum_{j=1}^p </a:t>
            </a:r>
            <a:r>
              <a:rPr lang="en-US" dirty="0" err="1"/>
              <a:t>f_j</a:t>
            </a:r>
            <a:r>
              <a:rPr lang="en-US" dirty="0"/>
              <a:t>(</a:t>
            </a:r>
            <a:r>
              <a:rPr lang="en-US" dirty="0" err="1"/>
              <a:t>X_j</a:t>
            </a:r>
            <a:r>
              <a:rPr lang="en-US" dirty="0"/>
              <a:t>) + \epsilon$$  The function $</a:t>
            </a:r>
            <a:r>
              <a:rPr lang="en-US" dirty="0" err="1"/>
              <a:t>f_j</a:t>
            </a:r>
            <a:r>
              <a:rPr lang="en-US" dirty="0"/>
              <a:t>(</a:t>
            </a:r>
            <a:r>
              <a:rPr lang="en-US" dirty="0" err="1"/>
              <a:t>X_j</a:t>
            </a:r>
            <a:r>
              <a:rPr lang="en-US" dirty="0"/>
              <a:t>)$ are unknown smoothing functions fit from the data</a:t>
            </a:r>
          </a:p>
          <a:p>
            <a:r>
              <a:rPr lang="en-US" dirty="0"/>
              <a:t>Prophet works with missing data and outliers</a:t>
            </a:r>
          </a:p>
        </p:txBody>
      </p:sp>
    </p:spTree>
    <p:extLst>
      <p:ext uri="{BB962C8B-B14F-4D97-AF65-F5344CB8AC3E}">
        <p14:creationId xmlns:p14="http://schemas.microsoft.com/office/powerpoint/2010/main" val="98750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BEAB-49E2-B9DC-80EB-28C76F8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Prophet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EFEA-9EA8-B54B-D006-030151D8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and Fast</a:t>
            </a:r>
          </a:p>
          <a:p>
            <a:r>
              <a:rPr lang="en-US" dirty="0"/>
              <a:t>Automatic, No need to perform data preprocessing. Works with missing data with several outliers.</a:t>
            </a:r>
          </a:p>
          <a:p>
            <a:r>
              <a:rPr lang="en-US" dirty="0"/>
              <a:t>Domain Knowledge integration. Users can tweak forecast by manually adding domain </a:t>
            </a:r>
            <a:r>
              <a:rPr lang="en-US"/>
              <a:t>specific knowledge.</a:t>
            </a:r>
          </a:p>
        </p:txBody>
      </p:sp>
    </p:spTree>
    <p:extLst>
      <p:ext uri="{BB962C8B-B14F-4D97-AF65-F5344CB8AC3E}">
        <p14:creationId xmlns:p14="http://schemas.microsoft.com/office/powerpoint/2010/main" val="29096858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367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Heavy</vt:lpstr>
      <vt:lpstr>AfterhoursVTI</vt:lpstr>
      <vt:lpstr>SALES FORECASTING</vt:lpstr>
      <vt:lpstr>Problem Statement and Business Case</vt:lpstr>
      <vt:lpstr>Methodology</vt:lpstr>
      <vt:lpstr>Modeling</vt:lpstr>
      <vt:lpstr>Advantage of Prophet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</dc:title>
  <dc:creator>Kuta, Celdrick</dc:creator>
  <cp:lastModifiedBy>Kuta, Celdrick</cp:lastModifiedBy>
  <cp:revision>3</cp:revision>
  <dcterms:created xsi:type="dcterms:W3CDTF">2022-06-17T00:33:15Z</dcterms:created>
  <dcterms:modified xsi:type="dcterms:W3CDTF">2022-06-17T12:42:58Z</dcterms:modified>
</cp:coreProperties>
</file>