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7CC58-913D-4F99-A848-F7E9399DF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478C53-F2F5-4F97-B7F0-331EC62A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60221-717C-4AC2-9415-401A3C6B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FD5-5AB4-4C61-B5CE-625E676FA29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FA41E-8923-4F38-9122-156E4FCB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84259-4776-43AF-9EFF-044536A2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616A-D3BF-4C31-A120-A6F4C49D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DD9DD-EDB5-4BD6-8EEB-94F5A261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53139E-5C99-42DA-80FE-2C12AC6D6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7EA3B-8A5E-4E77-9B72-ACF76D66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FD5-5AB4-4C61-B5CE-625E676FA29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EEE50-81F8-4A14-89BB-0A3C3155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B7D37-7311-46C5-A31D-91B91C57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616A-D3BF-4C31-A120-A6F4C49D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1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8299-63AE-47A6-BD43-BC0940E1D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DDB45A-51DF-4C1D-96DA-D52EAD302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939BD-BC0A-464B-808C-117D5D99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FD5-5AB4-4C61-B5CE-625E676FA29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61FD9-F463-47F8-B2F5-95E76D50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09002-BB20-4FD2-8208-B07C3110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616A-D3BF-4C31-A120-A6F4C49D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2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4B36F-7808-40A9-8B3A-6D26AF1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5BB43-A4EC-443A-92A8-BD92649B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22338-247A-4C81-99C2-237B013A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FD5-5AB4-4C61-B5CE-625E676FA29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CE5E5-62AC-4F5A-8A3C-F1DC74DD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E4A9A-940D-44CE-9F37-0C6B58C6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616A-D3BF-4C31-A120-A6F4C49D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3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EEE93-AB86-43D5-89F8-7FAC4B71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D1AD3-527B-49BF-ABC9-153E4FAC2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A21E6-9ABC-43C4-9556-478B4107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FD5-5AB4-4C61-B5CE-625E676FA29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10752-AB5F-4202-B9F6-5BE2F4ED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2011E-CBCF-4B6A-801D-0281203F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616A-D3BF-4C31-A120-A6F4C49D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6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67388-AD34-4D35-B317-1B76E3DB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CA329-D2B9-402A-B8DB-55084EC3B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B22794-2D3C-40FB-A00E-AD397B868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17699-9ED8-4C09-9824-38391616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FD5-5AB4-4C61-B5CE-625E676FA29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11A5B5-D5A2-4CA5-AC44-EB698F9C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13F9F-FD46-42F2-B22D-24FBE6B9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616A-D3BF-4C31-A120-A6F4C49D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2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F2A53-D65F-4AEE-815E-11FCEAE1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FC9B9-A73D-4E9A-9788-3857524B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AA6645-0F79-4F17-9D8D-904E84529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D3DF5-DD9A-403F-BECD-517D68C13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D48E9E-479A-4F28-B6FB-BEF6F543F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BC22C-4A16-4DF1-9603-BE3264B4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FD5-5AB4-4C61-B5CE-625E676FA29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5B41C4-70AC-4663-9AB4-D155F5AC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AC8358-FA4C-4CBB-86F1-F5B1DB52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616A-D3BF-4C31-A120-A6F4C49D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8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6774E-2625-4178-89A0-FEC6C638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626E46-5B11-4A0A-AB06-237592C4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FD5-5AB4-4C61-B5CE-625E676FA29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57D40B-C569-4EE2-8E43-D6BB1F8F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4E9F1-B59B-4DB9-A573-DE27283F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616A-D3BF-4C31-A120-A6F4C49D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D457E4-B8D4-48D4-8933-EB3CEBD9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FD5-5AB4-4C61-B5CE-625E676FA29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3ADACA-F8E4-4CE1-AC00-608D63A1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CAB592-881E-4F6E-BC51-43A25857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616A-D3BF-4C31-A120-A6F4C49D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A4BEC-19D8-4FD6-91B0-06E534AE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939EE-3D2A-403F-87A5-EA2806B9D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5BB60B-7D25-4D89-9E27-EA3A1615B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F40FD-394F-42F5-8B45-8131EDF1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FD5-5AB4-4C61-B5CE-625E676FA29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19618-27DB-4941-8102-302F14E1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A7951-C296-4EE4-8974-D071E66D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616A-D3BF-4C31-A120-A6F4C49D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3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3087A-5A6D-484A-B75F-C351AF91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2B4DF7-7CBC-4AE1-957D-F324CA586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3E1FB-2F20-4A0C-A8D1-243A6DE8E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77D52-37BD-42E4-8CFC-5FF83AE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FD5-5AB4-4C61-B5CE-625E676FA29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C07B2-2AAC-45E9-8694-9E41FBB8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41E2B-3158-4B6E-84B3-EDC5F092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616A-D3BF-4C31-A120-A6F4C49D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4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D49BE5-1778-48FA-AB73-EEA0835F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A8D7A-C84F-4794-B480-89D66A1A6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4E7C0-A0D8-4E48-B78A-220E434AD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EFD5-5AB4-4C61-B5CE-625E676FA29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C63FF-3E8F-4454-9545-22337EE3E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BAE95-C65C-434F-ACE0-E6364D9D3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616A-D3BF-4C31-A120-A6F4C49D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4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8E5E7AA-98A6-4B9D-B28E-31C52876F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67249"/>
              </p:ext>
            </p:extLst>
          </p:nvPr>
        </p:nvGraphicFramePr>
        <p:xfrm>
          <a:off x="932405" y="1443731"/>
          <a:ext cx="10468658" cy="405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644">
                  <a:extLst>
                    <a:ext uri="{9D8B030D-6E8A-4147-A177-3AD203B41FA5}">
                      <a16:colId xmlns:a16="http://schemas.microsoft.com/office/drawing/2014/main" val="902585597"/>
                    </a:ext>
                  </a:extLst>
                </a:gridCol>
                <a:gridCol w="1928649">
                  <a:extLst>
                    <a:ext uri="{9D8B030D-6E8A-4147-A177-3AD203B41FA5}">
                      <a16:colId xmlns:a16="http://schemas.microsoft.com/office/drawing/2014/main" val="212186257"/>
                    </a:ext>
                  </a:extLst>
                </a:gridCol>
                <a:gridCol w="852791">
                  <a:extLst>
                    <a:ext uri="{9D8B030D-6E8A-4147-A177-3AD203B41FA5}">
                      <a16:colId xmlns:a16="http://schemas.microsoft.com/office/drawing/2014/main" val="3863424937"/>
                    </a:ext>
                  </a:extLst>
                </a:gridCol>
                <a:gridCol w="1073930">
                  <a:extLst>
                    <a:ext uri="{9D8B030D-6E8A-4147-A177-3AD203B41FA5}">
                      <a16:colId xmlns:a16="http://schemas.microsoft.com/office/drawing/2014/main" val="894459404"/>
                    </a:ext>
                  </a:extLst>
                </a:gridCol>
                <a:gridCol w="3306644">
                  <a:extLst>
                    <a:ext uri="{9D8B030D-6E8A-4147-A177-3AD203B41FA5}">
                      <a16:colId xmlns:a16="http://schemas.microsoft.com/office/drawing/2014/main" val="4065420717"/>
                    </a:ext>
                  </a:extLst>
                </a:gridCol>
              </a:tblGrid>
              <a:tr h="503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35535"/>
                  </a:ext>
                </a:extLst>
              </a:tr>
              <a:tr h="636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USER_SEQ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SMALL 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시퀀스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03932"/>
                  </a:ext>
                </a:extLst>
              </a:tr>
              <a:tr h="636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effectLst/>
                        </a:rPr>
                        <a:t>varchar(255)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비밀번호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24511"/>
                  </a:ext>
                </a:extLst>
              </a:tr>
              <a:tr h="5693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effectLst/>
                        </a:rPr>
                        <a:t>varchar(255)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40509"/>
                  </a:ext>
                </a:extLst>
              </a:tr>
              <a:tr h="5693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effectLst/>
                        </a:rPr>
                        <a:t>varchar(255)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73980"/>
                  </a:ext>
                </a:extLst>
              </a:tr>
              <a:tr h="5693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effectLst/>
                        </a:rPr>
                        <a:t>varchar(255)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2428"/>
                  </a:ext>
                </a:extLst>
              </a:tr>
              <a:tr h="5693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USER_GRADE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TINYINT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583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8EDC52B-4844-4F55-A596-CE4E9698AA8C}"/>
              </a:ext>
            </a:extLst>
          </p:cNvPr>
          <p:cNvSpPr txBox="1"/>
          <p:nvPr/>
        </p:nvSpPr>
        <p:spPr>
          <a:xfrm>
            <a:off x="932405" y="485181"/>
            <a:ext cx="5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BE1DD-D6B5-4327-A259-2093BBF7101A}"/>
              </a:ext>
            </a:extLst>
          </p:cNvPr>
          <p:cNvSpPr txBox="1"/>
          <p:nvPr/>
        </p:nvSpPr>
        <p:spPr>
          <a:xfrm>
            <a:off x="932405" y="5902526"/>
            <a:ext cx="5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 정보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622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EADB8549-556B-466D-9811-5DC2A22BB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343988"/>
              </p:ext>
            </p:extLst>
          </p:nvPr>
        </p:nvGraphicFramePr>
        <p:xfrm>
          <a:off x="468132" y="1666754"/>
          <a:ext cx="1110052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198">
                  <a:extLst>
                    <a:ext uri="{9D8B030D-6E8A-4147-A177-3AD203B41FA5}">
                      <a16:colId xmlns:a16="http://schemas.microsoft.com/office/drawing/2014/main" val="4160034373"/>
                    </a:ext>
                  </a:extLst>
                </a:gridCol>
                <a:gridCol w="3219076">
                  <a:extLst>
                    <a:ext uri="{9D8B030D-6E8A-4147-A177-3AD203B41FA5}">
                      <a16:colId xmlns:a16="http://schemas.microsoft.com/office/drawing/2014/main" val="3314443124"/>
                    </a:ext>
                  </a:extLst>
                </a:gridCol>
                <a:gridCol w="673418">
                  <a:extLst>
                    <a:ext uri="{9D8B030D-6E8A-4147-A177-3AD203B41FA5}">
                      <a16:colId xmlns:a16="http://schemas.microsoft.com/office/drawing/2014/main" val="1919164067"/>
                    </a:ext>
                  </a:extLst>
                </a:gridCol>
                <a:gridCol w="1152843">
                  <a:extLst>
                    <a:ext uri="{9D8B030D-6E8A-4147-A177-3AD203B41FA5}">
                      <a16:colId xmlns:a16="http://schemas.microsoft.com/office/drawing/2014/main" val="428159394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413800728"/>
                    </a:ext>
                  </a:extLst>
                </a:gridCol>
                <a:gridCol w="2454942">
                  <a:extLst>
                    <a:ext uri="{9D8B030D-6E8A-4147-A177-3AD203B41FA5}">
                      <a16:colId xmlns:a16="http://schemas.microsoft.com/office/drawing/2014/main" val="2774665512"/>
                    </a:ext>
                  </a:extLst>
                </a:gridCol>
              </a:tblGrid>
              <a:tr h="1753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UNIQUE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77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MAN_SEQ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MEDIUM 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시퀀스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MAN_NUM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MEDIUM 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유지보수 고유번호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MAN_TYPE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VARCHAR(255)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점검 타입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분기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1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MAN_NAME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SITE_SEQ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MEDIUM 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사이트 정보 시퀀스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4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USER_SEQ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SMALL 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점검담당자 시퀀스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0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MAN_START_DATE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VARCHAR(255)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56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MAN_END_DATE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VARCHAR(255)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6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MAN_DESCRIPT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VARCHAR(1000)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05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FE4A31-CD4B-41A8-BC72-82F16182F7C5}"/>
              </a:ext>
            </a:extLst>
          </p:cNvPr>
          <p:cNvSpPr txBox="1"/>
          <p:nvPr/>
        </p:nvSpPr>
        <p:spPr>
          <a:xfrm>
            <a:off x="468132" y="693525"/>
            <a:ext cx="5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MANAGAMENT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CFEC5-AE97-482E-9405-5DC260CC4D84}"/>
              </a:ext>
            </a:extLst>
          </p:cNvPr>
          <p:cNvSpPr txBox="1"/>
          <p:nvPr/>
        </p:nvSpPr>
        <p:spPr>
          <a:xfrm>
            <a:off x="468132" y="5873879"/>
            <a:ext cx="5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정보를 먼저 등록 후 서버 정보와 함께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0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F6E33-AE7B-434D-A9DC-194A6555B3A7}"/>
              </a:ext>
            </a:extLst>
          </p:cNvPr>
          <p:cNvSpPr txBox="1"/>
          <p:nvPr/>
        </p:nvSpPr>
        <p:spPr>
          <a:xfrm>
            <a:off x="468132" y="670376"/>
            <a:ext cx="5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95F1BDC7-2DE3-4699-A2CF-A787790D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473711"/>
              </p:ext>
            </p:extLst>
          </p:nvPr>
        </p:nvGraphicFramePr>
        <p:xfrm>
          <a:off x="468132" y="1666754"/>
          <a:ext cx="1110052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198">
                  <a:extLst>
                    <a:ext uri="{9D8B030D-6E8A-4147-A177-3AD203B41FA5}">
                      <a16:colId xmlns:a16="http://schemas.microsoft.com/office/drawing/2014/main" val="4160034373"/>
                    </a:ext>
                  </a:extLst>
                </a:gridCol>
                <a:gridCol w="3219076">
                  <a:extLst>
                    <a:ext uri="{9D8B030D-6E8A-4147-A177-3AD203B41FA5}">
                      <a16:colId xmlns:a16="http://schemas.microsoft.com/office/drawing/2014/main" val="3314443124"/>
                    </a:ext>
                  </a:extLst>
                </a:gridCol>
                <a:gridCol w="673418">
                  <a:extLst>
                    <a:ext uri="{9D8B030D-6E8A-4147-A177-3AD203B41FA5}">
                      <a16:colId xmlns:a16="http://schemas.microsoft.com/office/drawing/2014/main" val="1919164067"/>
                    </a:ext>
                  </a:extLst>
                </a:gridCol>
                <a:gridCol w="1152843">
                  <a:extLst>
                    <a:ext uri="{9D8B030D-6E8A-4147-A177-3AD203B41FA5}">
                      <a16:colId xmlns:a16="http://schemas.microsoft.com/office/drawing/2014/main" val="428159394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413800728"/>
                    </a:ext>
                  </a:extLst>
                </a:gridCol>
                <a:gridCol w="2454942">
                  <a:extLst>
                    <a:ext uri="{9D8B030D-6E8A-4147-A177-3AD203B41FA5}">
                      <a16:colId xmlns:a16="http://schemas.microsoft.com/office/drawing/2014/main" val="2774665512"/>
                    </a:ext>
                  </a:extLst>
                </a:gridCol>
              </a:tblGrid>
              <a:tr h="1753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UNIQUE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77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SERVER_SEQ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MEDIUM 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시퀀스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SERVER_NAME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VARCAHR(255)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SERVER_JAVA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VARCHAR(255)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자바 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1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SERVER_MEMORY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VARCHAR(255)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메모리 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SERVER_DISK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VARCHAR(255)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디스크 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435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7E29B3-1161-4F53-BF84-BDFD5C406021}"/>
              </a:ext>
            </a:extLst>
          </p:cNvPr>
          <p:cNvSpPr txBox="1"/>
          <p:nvPr/>
        </p:nvSpPr>
        <p:spPr>
          <a:xfrm>
            <a:off x="468132" y="4329094"/>
            <a:ext cx="5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명 제외 값이 없을 시 모름으로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271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A6328002-6406-45AB-BA02-5885E3B66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44351"/>
              </p:ext>
            </p:extLst>
          </p:nvPr>
        </p:nvGraphicFramePr>
        <p:xfrm>
          <a:off x="468132" y="1666754"/>
          <a:ext cx="1110052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198">
                  <a:extLst>
                    <a:ext uri="{9D8B030D-6E8A-4147-A177-3AD203B41FA5}">
                      <a16:colId xmlns:a16="http://schemas.microsoft.com/office/drawing/2014/main" val="4160034373"/>
                    </a:ext>
                  </a:extLst>
                </a:gridCol>
                <a:gridCol w="3219076">
                  <a:extLst>
                    <a:ext uri="{9D8B030D-6E8A-4147-A177-3AD203B41FA5}">
                      <a16:colId xmlns:a16="http://schemas.microsoft.com/office/drawing/2014/main" val="3314443124"/>
                    </a:ext>
                  </a:extLst>
                </a:gridCol>
                <a:gridCol w="673418">
                  <a:extLst>
                    <a:ext uri="{9D8B030D-6E8A-4147-A177-3AD203B41FA5}">
                      <a16:colId xmlns:a16="http://schemas.microsoft.com/office/drawing/2014/main" val="1919164067"/>
                    </a:ext>
                  </a:extLst>
                </a:gridCol>
                <a:gridCol w="1152843">
                  <a:extLst>
                    <a:ext uri="{9D8B030D-6E8A-4147-A177-3AD203B41FA5}">
                      <a16:colId xmlns:a16="http://schemas.microsoft.com/office/drawing/2014/main" val="428159394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413800728"/>
                    </a:ext>
                  </a:extLst>
                </a:gridCol>
                <a:gridCol w="2454942">
                  <a:extLst>
                    <a:ext uri="{9D8B030D-6E8A-4147-A177-3AD203B41FA5}">
                      <a16:colId xmlns:a16="http://schemas.microsoft.com/office/drawing/2014/main" val="2774665512"/>
                    </a:ext>
                  </a:extLst>
                </a:gridCol>
              </a:tblGrid>
              <a:tr h="1753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UNIQUE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77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SITE_SEQ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MEDIUM 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시퀀스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SITE_LAST_VISIT_DATE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VARCAHR(255)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마지막 방문일자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SITE_NAME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VARCHAR(255)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사이트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1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SITE_ADDR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사이트 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SITE_PHONE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VARCHAR(255)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사이트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4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SITE_MANAGER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VARCHAR(255)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사이트 담당자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055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AAA2F9-6968-489B-8F84-40B2EB7537EC}"/>
              </a:ext>
            </a:extLst>
          </p:cNvPr>
          <p:cNvSpPr txBox="1"/>
          <p:nvPr/>
        </p:nvSpPr>
        <p:spPr>
          <a:xfrm>
            <a:off x="468132" y="670376"/>
            <a:ext cx="5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SITE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C63D6-E58A-4700-9B7A-08FC32C7BE2D}"/>
              </a:ext>
            </a:extLst>
          </p:cNvPr>
          <p:cNvSpPr txBox="1"/>
          <p:nvPr/>
        </p:nvSpPr>
        <p:spPr>
          <a:xfrm>
            <a:off x="468132" y="4699934"/>
            <a:ext cx="5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명 제외 값이 없을 시 모름 또는 없음으로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70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339</Words>
  <Application>Microsoft Office PowerPoint</Application>
  <PresentationFormat>와이드스크린</PresentationFormat>
  <Paragraphs>161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규태</dc:creator>
  <cp:lastModifiedBy>이 규태</cp:lastModifiedBy>
  <cp:revision>18</cp:revision>
  <dcterms:created xsi:type="dcterms:W3CDTF">2020-04-02T07:24:41Z</dcterms:created>
  <dcterms:modified xsi:type="dcterms:W3CDTF">2020-04-02T10:37:41Z</dcterms:modified>
</cp:coreProperties>
</file>