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2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4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6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0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2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D7B0-DBFE-49EA-B61F-84500E631C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EF5D-1594-473F-80DD-EBA457C5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600"/>
            <a:ext cx="5190067" cy="557106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Agile Methodology emphasizes on four core values: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and team interactions over processes and tools.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Working software over comprehensive documentation.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collaboration over contract negotiation.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Responding to change over following a plan.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71600"/>
            <a:ext cx="5562600" cy="40831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33391" y="321270"/>
            <a:ext cx="7989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Agile Methodology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99340" y="5581785"/>
            <a:ext cx="29463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Agile Methodology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6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558"/>
            <a:ext cx="5037667" cy="4778376"/>
          </a:xfrm>
        </p:spPr>
        <p:txBody>
          <a:bodyPr/>
          <a:lstStyle/>
          <a:p>
            <a:r>
              <a:rPr lang="en-US" dirty="0" smtClean="0"/>
              <a:t>Scrum is an agile development method which concentrates specifically on how to manage tasks within a team-based development environment.</a:t>
            </a:r>
          </a:p>
          <a:p>
            <a:r>
              <a:rPr lang="en-US" dirty="0"/>
              <a:t> It is designed for teams of three to nine members, who break their work into actions that can be completed within </a:t>
            </a:r>
            <a:r>
              <a:rPr lang="en-US" dirty="0" smtClean="0"/>
              <a:t>time boxed </a:t>
            </a:r>
            <a:r>
              <a:rPr lang="en-US" dirty="0"/>
              <a:t>iterations, called </a:t>
            </a:r>
            <a:r>
              <a:rPr lang="en-US" i="1" dirty="0" smtClean="0"/>
              <a:t>sprints.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2861" y="411227"/>
            <a:ext cx="2326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SCRUM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95" y="1334557"/>
            <a:ext cx="3848705" cy="39107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18916" y="5589714"/>
            <a:ext cx="27446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 scheduling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1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320800"/>
            <a:ext cx="5367867" cy="531706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Scrum Master </a:t>
            </a:r>
            <a:r>
              <a:rPr lang="en-US" dirty="0"/>
              <a:t>is responsible for setting up the team, sprint meeting and removes obstacles to </a:t>
            </a:r>
            <a:r>
              <a:rPr lang="en-US" dirty="0" smtClean="0"/>
              <a:t>progress.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scrum master is not a traditional team lead or project manager but acts as a buffer between the team and any distracting </a:t>
            </a:r>
            <a:r>
              <a:rPr lang="en-US" dirty="0" smtClean="0"/>
              <a:t>influences.</a:t>
            </a:r>
            <a:endParaRPr lang="en-US" b="1" u="sng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core responsibilities of a scrum master </a:t>
            </a:r>
            <a:r>
              <a:rPr lang="en-US" dirty="0" smtClean="0"/>
              <a:t>include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Coaching the </a:t>
            </a:r>
            <a:r>
              <a:rPr lang="en-US" sz="2800" dirty="0" smtClean="0"/>
              <a:t>team in </a:t>
            </a:r>
            <a:r>
              <a:rPr lang="en-US" sz="2800" dirty="0"/>
              <a:t>order to deliver high-quality features for its </a:t>
            </a:r>
            <a:r>
              <a:rPr lang="en-US" sz="2800" dirty="0" smtClean="0"/>
              <a:t>product.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Facilitating team events to ensure regular </a:t>
            </a:r>
            <a:r>
              <a:rPr lang="en-US" sz="2800" dirty="0" smtClean="0"/>
              <a:t>progress.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Promoting self-organization and </a:t>
            </a:r>
            <a:r>
              <a:rPr lang="en-US" sz="2800" dirty="0" smtClean="0"/>
              <a:t>cross-functionality within </a:t>
            </a:r>
            <a:r>
              <a:rPr lang="en-US" sz="2800" dirty="0"/>
              <a:t>the </a:t>
            </a:r>
            <a:r>
              <a:rPr lang="en-US" sz="2800" dirty="0" smtClean="0"/>
              <a:t>team.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9411" y="139468"/>
            <a:ext cx="4900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SCRUM MASTER</a:t>
            </a:r>
            <a:endParaRPr lang="en-US" sz="5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67" y="1930399"/>
            <a:ext cx="6045200" cy="2590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38814" y="5100079"/>
            <a:ext cx="33193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Role of Scrum Master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5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532"/>
            <a:ext cx="5342467" cy="550733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Product Owner creates product backlog, prioritizes the backlog and is responsible for the delivery of the functionality at each iteration.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 A scrum team should have only one product owner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Some tasks of product owner include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organize further meetings to demonstrate the solution to key stakeholders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communicates delivery and team status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negotiates priorities, scope, funding, and schedule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8906" y="207202"/>
            <a:ext cx="5435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PRODUCT OWNER</a:t>
            </a:r>
            <a:endParaRPr lang="en-US" sz="5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44" y="1130532"/>
            <a:ext cx="5915490" cy="36451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84162" y="4748582"/>
            <a:ext cx="34961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Role of Product Owner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3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23" y="1185333"/>
            <a:ext cx="5088466" cy="5672667"/>
          </a:xfrm>
        </p:spPr>
        <p:txBody>
          <a:bodyPr>
            <a:normAutofit/>
          </a:bodyPr>
          <a:lstStyle/>
          <a:p>
            <a:r>
              <a:rPr lang="en-US" dirty="0"/>
              <a:t>User stories are one of the primary development artifacts for </a:t>
            </a:r>
            <a:r>
              <a:rPr lang="en-US" dirty="0" smtClean="0"/>
              <a:t>Scrum.</a:t>
            </a:r>
          </a:p>
          <a:p>
            <a:r>
              <a:rPr lang="en-US" dirty="0" smtClean="0"/>
              <a:t>User story is simply something a user wants.</a:t>
            </a:r>
          </a:p>
          <a:p>
            <a:r>
              <a:rPr lang="en-US" dirty="0" smtClean="0"/>
              <a:t>User stories represent customer requirements in a card leading to conversation and confirmation.</a:t>
            </a:r>
          </a:p>
          <a:p>
            <a:pPr marL="0" indent="0" algn="ctr">
              <a:buNone/>
            </a:pPr>
            <a:r>
              <a:rPr lang="en-US" u="sng" dirty="0" smtClean="0"/>
              <a:t>Template of User Story</a:t>
            </a:r>
          </a:p>
          <a:p>
            <a:pPr marL="0" indent="0" algn="ctr">
              <a:buNone/>
            </a:pPr>
            <a:r>
              <a:rPr lang="en-US" i="1" dirty="0" smtClean="0"/>
              <a:t>As </a:t>
            </a:r>
            <a:r>
              <a:rPr lang="en-US" i="1" dirty="0"/>
              <a:t>a &lt;type of user&gt;, I can &lt;some goal&gt; so that &lt;some reason</a:t>
            </a:r>
            <a:r>
              <a:rPr lang="en-US" i="1" dirty="0" smtClean="0"/>
              <a:t>&gt;</a:t>
            </a:r>
          </a:p>
          <a:p>
            <a:pPr marL="0" indent="0" algn="ctr">
              <a:buNone/>
            </a:pPr>
            <a:endParaRPr lang="en-US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49912" y="-8930"/>
            <a:ext cx="4193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USER STORIES</a:t>
            </a:r>
            <a:endParaRPr lang="en-US" sz="5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3" y="1185333"/>
            <a:ext cx="3505200" cy="2217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93" y="3775272"/>
            <a:ext cx="4951941" cy="19981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29449" y="5773405"/>
            <a:ext cx="19380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User Stories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71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4" y="1185334"/>
            <a:ext cx="5291667" cy="5537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A Sprint team holds a Sprint planning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Mutually </a:t>
            </a:r>
            <a:r>
              <a:rPr lang="en-US" sz="2800" dirty="0"/>
              <a:t>discuss and agree on the scope of work that is intended to be done during that </a:t>
            </a:r>
            <a:r>
              <a:rPr lang="en-US" sz="2800" dirty="0" smtClean="0"/>
              <a:t>sprint.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Select product backlog items that can be completed in one </a:t>
            </a:r>
            <a:r>
              <a:rPr lang="en-US" sz="2800" dirty="0" smtClean="0"/>
              <a:t>sprint.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The recommended duration is four hours for a two-week </a:t>
            </a:r>
            <a:r>
              <a:rPr lang="en-US" sz="2800" dirty="0" smtClean="0"/>
              <a:t>sprint.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Once the development team has prepared their sprint backlog, they forecast (usually by voting) which tasks will be delivered within the sprint</a:t>
            </a:r>
            <a:r>
              <a:rPr lang="en-US" sz="2800" dirty="0" smtClean="0"/>
              <a:t>.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62666"/>
            <a:ext cx="4936067" cy="34984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06375" y="92670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Sprint Planning</a:t>
            </a:r>
            <a:endParaRPr lang="en-US" sz="5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8898" y="5693602"/>
            <a:ext cx="23902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Sprint Planning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362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213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METHODOLOGY</dc:title>
  <dc:creator>IG, hwdlab1D</dc:creator>
  <cp:lastModifiedBy>IG, hwdlab1D</cp:lastModifiedBy>
  <cp:revision>35</cp:revision>
  <dcterms:created xsi:type="dcterms:W3CDTF">2019-03-14T03:46:55Z</dcterms:created>
  <dcterms:modified xsi:type="dcterms:W3CDTF">2019-03-14T09:29:44Z</dcterms:modified>
</cp:coreProperties>
</file>