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EEC1-F26C-4741-8CBB-AABC13041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4C48-E862-4132-BF54-B1F0B1738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54F6-9C8A-41D6-A448-38398F07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E11E-4C96-4EFD-A0C8-A04BA351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9DF3-9752-4615-AFB2-E5506901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A524-82D7-4CE0-AAAA-396B9B60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282B2-1919-41CC-84C3-513A5B668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AC3E-4217-4F48-9894-E232971E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5DD8-D707-4391-884C-32EEDC58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16EE-9F45-4C3D-9035-E1E2D41F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5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84E71-DA54-49B3-8077-EA95472E3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AB4C0-4967-47D1-AFB2-28A3267EA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72AF-6539-4E5B-991F-FD7D2559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1AF7-7980-43BB-BB94-796932DD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F5A2E-C8FA-46ED-8528-B5823B06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7967-5A22-4300-B233-F9A52F62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BFE3-5BA7-432F-9D77-D91938E2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B969-6C7E-4CA3-A2FD-748A7C4E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6A53-6320-4887-956F-D7F9F22B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759D-DDB9-4C16-952D-A09DD7EF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B772-C302-4A77-955C-D6363B9D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57A8-BFAC-478B-A716-F1D031E6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E043A-C3E9-47F8-8C9E-66DB4F2E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F755-035E-4784-BE97-72FDD7DD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BE0C-3FB8-4AD4-BC3B-2F6843FB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49F7-C320-4DEF-B20B-3B177C4C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3B5E-507B-4B62-825F-29CE392F5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30F19-12BB-4621-B894-3AE63D6AC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8AB4-3226-4F6E-9FA6-18904AE7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6DE9-C62F-485B-8A03-6DB1CFB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413EB-4203-4A1E-BD5A-901B7BC4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43E2-2547-4841-B1F0-4E2C583A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8B7D-8777-4A35-9D1C-F20923E2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7A4AC-5FBC-4CA2-8D4D-1F4DDFAA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A2E27-4C2D-4B9E-8A6D-3C5C2DFE3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9DB75-7708-4ABF-801B-F402FBEBD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256CA-A68F-41D9-A8DF-62C49AB6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4AC7D-A63C-4565-A054-67B54D27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B4B74-5AB6-4C63-9A27-80213148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F29F-579F-478A-B06C-7DB95AC3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6498B-9E2A-4B8C-96BD-CCD6CCC7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00B43-5380-4449-83B8-0E5C8EF7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67016-A074-4150-B200-206E0A3A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8E5C3-7216-4944-B71B-CA530F11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9356B-40B6-4FC9-9731-50DC6CA4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A781-7557-4DC3-94F1-3C1E130C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2217-FC37-4A87-8834-888FDF39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FEC6-735A-446C-B8B0-177CE376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9BA64-1C8E-4292-AD8B-C3BB298DF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C00A-5110-4936-8113-0F64A5AD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F16F1-C6B3-4E89-A3D8-8699F3E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C9B4-6E76-4D28-BF2D-BB7519DB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84C5-6491-4A45-B99A-2DD02D5C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874A4-2A60-478F-9027-BB8BE451C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F95A4-B70B-4F06-9705-1E74AFEA2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878DE-98EB-47B4-A6F5-2CB442C9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7DC5-8D1F-4093-B8B6-8E4D6C54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20BF-D37E-4773-B2D9-813F5E24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98DC5-92A9-4C5F-BAF4-AA8EC63A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8D816-3E49-42F3-B038-69DB1D1C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73AC-2091-436F-AC51-1D139E554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F3E9-BE90-45A2-A0FE-51AA72662F8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E0D8-C2F7-4D6C-ADE3-53EA5FF76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7701-CB69-4FC9-9470-91B92F0F0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BDCE6B45-D612-4221-938F-4CA4443A541D}"/>
              </a:ext>
            </a:extLst>
          </p:cNvPr>
          <p:cNvSpPr/>
          <p:nvPr/>
        </p:nvSpPr>
        <p:spPr>
          <a:xfrm>
            <a:off x="4309101" y="607622"/>
            <a:ext cx="3573797" cy="93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FFMPEG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DA7E9D2-AB04-4E49-AAA8-A1815E7E1FF7}"/>
              </a:ext>
            </a:extLst>
          </p:cNvPr>
          <p:cNvSpPr/>
          <p:nvPr/>
        </p:nvSpPr>
        <p:spPr>
          <a:xfrm rot="5400000">
            <a:off x="8675167" y="2969443"/>
            <a:ext cx="2766464" cy="919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OPENSMILE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1CD688-6454-4654-991C-05CEBB65BCC8}"/>
              </a:ext>
            </a:extLst>
          </p:cNvPr>
          <p:cNvSpPr/>
          <p:nvPr/>
        </p:nvSpPr>
        <p:spPr>
          <a:xfrm flipH="1">
            <a:off x="4309101" y="5315984"/>
            <a:ext cx="3573796" cy="93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NUMPY</a:t>
            </a:r>
            <a:endParaRPr lang="en-US" sz="3600" dirty="0"/>
          </a:p>
        </p:txBody>
      </p: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24CC951-ECFA-4606-A6E5-D3EE93AA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0" y="186255"/>
            <a:ext cx="3176437" cy="178515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EC9E468-37A3-4C29-ABF5-06AA8B63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55" y="186255"/>
            <a:ext cx="3384455" cy="1785159"/>
          </a:xfrm>
          <a:prstGeom prst="rect">
            <a:avLst/>
          </a:prstGeom>
        </p:spPr>
      </p:pic>
      <p:pic>
        <p:nvPicPr>
          <p:cNvPr id="13" name="Picture 12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81327BD2-D009-4C66-B7B6-7F9A8BB2C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96" y="4834896"/>
            <a:ext cx="3384455" cy="18258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008B9C-9E60-4E1E-A599-226C1B1E4F6F}"/>
              </a:ext>
            </a:extLst>
          </p:cNvPr>
          <p:cNvSpPr/>
          <p:nvPr/>
        </p:nvSpPr>
        <p:spPr>
          <a:xfrm>
            <a:off x="546989" y="4886588"/>
            <a:ext cx="3176438" cy="177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FEATURE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D239F-1DF4-4098-8C32-B2F9B31841D9}"/>
              </a:ext>
            </a:extLst>
          </p:cNvPr>
          <p:cNvSpPr txBox="1"/>
          <p:nvPr/>
        </p:nvSpPr>
        <p:spPr>
          <a:xfrm>
            <a:off x="5312482" y="1542016"/>
            <a:ext cx="13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MP4 to WAV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D46C7-B9E7-482A-9664-698A15CEB7F6}"/>
              </a:ext>
            </a:extLst>
          </p:cNvPr>
          <p:cNvSpPr txBox="1"/>
          <p:nvPr/>
        </p:nvSpPr>
        <p:spPr>
          <a:xfrm rot="5400000">
            <a:off x="8734667" y="2919720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AA5234-A2FA-47DA-A650-9F980F771DD7}"/>
              </a:ext>
            </a:extLst>
          </p:cNvPr>
          <p:cNvSpPr txBox="1"/>
          <p:nvPr/>
        </p:nvSpPr>
        <p:spPr>
          <a:xfrm>
            <a:off x="5410353" y="5095283"/>
            <a:ext cx="178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6DD82706-C239-4E40-A0C3-C2750454AEC3}"/>
              </a:ext>
            </a:extLst>
          </p:cNvPr>
          <p:cNvSpPr/>
          <p:nvPr/>
        </p:nvSpPr>
        <p:spPr>
          <a:xfrm>
            <a:off x="1963023" y="2978092"/>
            <a:ext cx="1760403" cy="1642977"/>
          </a:xfrm>
          <a:prstGeom prst="bentArrow">
            <a:avLst>
              <a:gd name="adj1" fmla="val 25000"/>
              <a:gd name="adj2" fmla="val 29315"/>
              <a:gd name="adj3" fmla="val 25000"/>
              <a:gd name="adj4" fmla="val 17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B170EEAE-D595-4E05-A094-1AADFF0E4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83" y="2555490"/>
            <a:ext cx="4029614" cy="20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KutayUgurlu</dc:creator>
  <cp:lastModifiedBy>KutayUgurlu</cp:lastModifiedBy>
  <cp:revision>2</cp:revision>
  <dcterms:created xsi:type="dcterms:W3CDTF">2022-02-04T14:35:23Z</dcterms:created>
  <dcterms:modified xsi:type="dcterms:W3CDTF">2022-02-04T15:29:47Z</dcterms:modified>
</cp:coreProperties>
</file>