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B132-29A5-7FDD-91CA-D40F46FA9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Analysis of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Improving the spatial solution of electrocardiographic</a:t>
            </a:r>
            <a:br>
              <a:rPr lang="en-US" sz="3200" dirty="0"/>
            </a:br>
            <a:r>
              <a:rPr lang="en-US" sz="3200" dirty="0"/>
              <a:t>imaging: A new regularization parameter choice</a:t>
            </a:r>
            <a:br>
              <a:rPr lang="en-US" sz="3200" dirty="0"/>
            </a:br>
            <a:r>
              <a:rPr lang="en-US" sz="3200" dirty="0"/>
              <a:t>technique for the Tikhonov method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41F25-6B94-6E55-3070-AF89A46B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Kutay Uğurlu</a:t>
            </a:r>
          </a:p>
        </p:txBody>
      </p:sp>
    </p:spTree>
    <p:extLst>
      <p:ext uri="{BB962C8B-B14F-4D97-AF65-F5344CB8AC3E}">
        <p14:creationId xmlns:p14="http://schemas.microsoft.com/office/powerpoint/2010/main" val="38183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61C6-4E1E-347D-D66A-E34971C0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1F76-D0EF-D7EC-2BA3-88F67264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7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27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Analysis of   Improving the spatial solution of electrocardiographic imaging: A new regularization parameter choice technique for the Tikhonov method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 Improving the spatial solution of electrocardiographic imaging: A new regularization parameter choice technique for the Tikhonov method  </dc:title>
  <dc:creator>KutayUgurlu</dc:creator>
  <cp:lastModifiedBy>KutayUgurlu</cp:lastModifiedBy>
  <cp:revision>1</cp:revision>
  <dcterms:created xsi:type="dcterms:W3CDTF">2022-06-22T09:43:33Z</dcterms:created>
  <dcterms:modified xsi:type="dcterms:W3CDTF">2022-06-22T09:46:02Z</dcterms:modified>
</cp:coreProperties>
</file>