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8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21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1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26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75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9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7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36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8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0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7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9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0E4133-7D04-4A43-AC00-7B803AAAAC6E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49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5B482C0-81B4-434F-9AD3-DB4DEF016624}"/>
              </a:ext>
            </a:extLst>
          </p:cNvPr>
          <p:cNvSpPr txBox="1"/>
          <p:nvPr/>
        </p:nvSpPr>
        <p:spPr>
          <a:xfrm>
            <a:off x="2370338" y="852256"/>
            <a:ext cx="7666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2022 Project Delivery 1 Collocations and Technical Terms</a:t>
            </a:r>
          </a:p>
          <a:p>
            <a:endParaRPr lang="tr-TR" sz="36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D6611C-9485-471A-92E9-BFB019088A49}"/>
              </a:ext>
            </a:extLst>
          </p:cNvPr>
          <p:cNvSpPr txBox="1"/>
          <p:nvPr/>
        </p:nvSpPr>
        <p:spPr>
          <a:xfrm>
            <a:off x="2450236" y="3429000"/>
            <a:ext cx="9499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:</a:t>
            </a:r>
          </a:p>
          <a:p>
            <a:r>
              <a:rPr lang="tr-TR" dirty="0"/>
              <a:t>1- 150118065 Şeref Kutay Akgün</a:t>
            </a:r>
          </a:p>
          <a:p>
            <a:r>
              <a:rPr lang="tr-TR" dirty="0"/>
              <a:t>2- 150119572 Burak Furkan Ayvalık</a:t>
            </a:r>
          </a:p>
          <a:p>
            <a:r>
              <a:rPr lang="tr-TR" dirty="0"/>
              <a:t>3- 150118501 Engin Bektaş</a:t>
            </a:r>
          </a:p>
          <a:p>
            <a:r>
              <a:rPr lang="tr-TR" dirty="0"/>
              <a:t>4- 150114058 Oğuzhan Erkol</a:t>
            </a:r>
          </a:p>
          <a:p>
            <a:r>
              <a:rPr lang="tr-TR" dirty="0"/>
              <a:t>5- 150119869 </a:t>
            </a:r>
            <a:r>
              <a:rPr lang="tr-TR" dirty="0" err="1"/>
              <a:t>Umer</a:t>
            </a:r>
            <a:r>
              <a:rPr lang="tr-TR" dirty="0"/>
              <a:t> </a:t>
            </a:r>
            <a:r>
              <a:rPr lang="tr-TR" dirty="0" err="1"/>
              <a:t>Selmani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										LECTURER : </a:t>
            </a:r>
            <a:r>
              <a:rPr lang="tr-TR" dirty="0" err="1"/>
              <a:t>Assoc</a:t>
            </a:r>
            <a:r>
              <a:rPr lang="tr-TR" dirty="0"/>
              <a:t>. </a:t>
            </a:r>
            <a:r>
              <a:rPr lang="tr-TR" dirty="0" err="1"/>
              <a:t>Prof</a:t>
            </a:r>
            <a:r>
              <a:rPr lang="tr-TR" dirty="0"/>
              <a:t> MURAT CAN GANİZ</a:t>
            </a:r>
          </a:p>
        </p:txBody>
      </p:sp>
    </p:spTree>
    <p:extLst>
      <p:ext uri="{BB962C8B-B14F-4D97-AF65-F5344CB8AC3E}">
        <p14:creationId xmlns:p14="http://schemas.microsoft.com/office/powerpoint/2010/main" val="22767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12EC67-F5A7-4462-A5A1-60D869E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r>
              <a:rPr lang="tr-TR" dirty="0" err="1"/>
              <a:t>Lıbraries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696C9A6-D53C-482A-830C-E0565E7F37D8}"/>
              </a:ext>
            </a:extLst>
          </p:cNvPr>
          <p:cNvSpPr txBox="1"/>
          <p:nvPr/>
        </p:nvSpPr>
        <p:spPr>
          <a:xfrm flipH="1">
            <a:off x="1828800" y="1280355"/>
            <a:ext cx="792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NLTK:</a:t>
            </a:r>
          </a:p>
          <a:p>
            <a:endParaRPr lang="tr-TR" dirty="0"/>
          </a:p>
          <a:p>
            <a:r>
              <a:rPr lang="en-US" dirty="0"/>
              <a:t>This library was developed for parsing text in NLP</a:t>
            </a:r>
            <a:r>
              <a:rPr lang="tr-TR" dirty="0"/>
              <a:t>.</a:t>
            </a:r>
          </a:p>
          <a:p>
            <a:r>
              <a:rPr lang="en-US" dirty="0"/>
              <a:t> It allows us to perform operations such as tokenize into sentences and words, removing</a:t>
            </a:r>
            <a:r>
              <a:rPr lang="tr-TR" dirty="0"/>
              <a:t> </a:t>
            </a:r>
            <a:r>
              <a:rPr lang="en-US" dirty="0" err="1"/>
              <a:t>Stopwords</a:t>
            </a:r>
            <a:r>
              <a:rPr lang="en-US" dirty="0"/>
              <a:t>, Collocations, Parts of speech identification, Stemming and lemmatization, Corpus</a:t>
            </a:r>
            <a:endParaRPr lang="tr-TR" dirty="0"/>
          </a:p>
          <a:p>
            <a:endParaRPr lang="tr-TR" dirty="0"/>
          </a:p>
          <a:p>
            <a:r>
              <a:rPr lang="tr-TR" dirty="0"/>
              <a:t>JSON: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json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OS: 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file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folder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Yake</a:t>
            </a:r>
            <a:r>
              <a:rPr lang="tr-TR" dirty="0"/>
              <a:t>:</a:t>
            </a:r>
          </a:p>
          <a:p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keywords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eacj</a:t>
            </a:r>
            <a:r>
              <a:rPr lang="tr-TR" dirty="0"/>
              <a:t> </a:t>
            </a:r>
            <a:r>
              <a:rPr lang="tr-TR" dirty="0" err="1"/>
              <a:t>json</a:t>
            </a:r>
            <a:r>
              <a:rPr lang="tr-TR" dirty="0"/>
              <a:t> file.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41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CE963B-D582-40B6-949D-1F644519D82F}"/>
              </a:ext>
            </a:extLst>
          </p:cNvPr>
          <p:cNvSpPr txBox="1"/>
          <p:nvPr/>
        </p:nvSpPr>
        <p:spPr>
          <a:xfrm>
            <a:off x="1340529" y="2241204"/>
            <a:ext cx="7959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en-US" dirty="0"/>
              <a:t>Bigram</a:t>
            </a:r>
            <a:r>
              <a:rPr lang="tr-TR" dirty="0"/>
              <a:t>: </a:t>
            </a:r>
            <a:r>
              <a:rPr lang="en-US" dirty="0"/>
              <a:t>Identifying the two words that are used together the most</a:t>
            </a:r>
            <a:endParaRPr lang="tr-TR" dirty="0"/>
          </a:p>
          <a:p>
            <a:endParaRPr lang="tr-TR" dirty="0"/>
          </a:p>
          <a:p>
            <a:r>
              <a:rPr lang="en-US" dirty="0"/>
              <a:t>Trigram</a:t>
            </a:r>
            <a:r>
              <a:rPr lang="tr-TR" dirty="0"/>
              <a:t>: </a:t>
            </a:r>
            <a:r>
              <a:rPr lang="en-US" dirty="0"/>
              <a:t>Identifying the </a:t>
            </a:r>
            <a:r>
              <a:rPr lang="tr-TR" dirty="0" err="1"/>
              <a:t>three</a:t>
            </a:r>
            <a:r>
              <a:rPr lang="en-US" dirty="0"/>
              <a:t> words that are used together the most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Quadgram</a:t>
            </a:r>
            <a:r>
              <a:rPr lang="tr-TR" dirty="0"/>
              <a:t>: </a:t>
            </a:r>
            <a:r>
              <a:rPr lang="en-US" dirty="0"/>
              <a:t>Identifying the </a:t>
            </a:r>
            <a:r>
              <a:rPr lang="tr-TR" dirty="0" err="1"/>
              <a:t>four</a:t>
            </a:r>
            <a:r>
              <a:rPr lang="en-US" dirty="0"/>
              <a:t> words that are used together the most</a:t>
            </a:r>
            <a:endParaRPr lang="tr-TR" dirty="0"/>
          </a:p>
          <a:p>
            <a:endParaRPr lang="tr-TR" dirty="0"/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D46134D6-C386-454C-A8A6-917D9D2D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3604"/>
            <a:ext cx="8534400" cy="1507067"/>
          </a:xfrm>
        </p:spPr>
        <p:txBody>
          <a:bodyPr>
            <a:normAutofit/>
          </a:bodyPr>
          <a:lstStyle/>
          <a:p>
            <a:r>
              <a:rPr lang="tr-TR" sz="2800" dirty="0" err="1"/>
              <a:t>Collacation</a:t>
            </a:r>
            <a:r>
              <a:rPr lang="tr-TR" sz="2800" dirty="0"/>
              <a:t> </a:t>
            </a:r>
            <a:r>
              <a:rPr lang="tr-TR" sz="2800" dirty="0" err="1"/>
              <a:t>Techniques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1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5EA1BC-2EA8-415F-8242-386FB588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9" y="190539"/>
            <a:ext cx="8534400" cy="1507067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A7BB4F-CACC-41F2-8D67-FCDC7BF1DAA3}"/>
              </a:ext>
            </a:extLst>
          </p:cNvPr>
          <p:cNvSpPr txBox="1"/>
          <p:nvPr/>
        </p:nvSpPr>
        <p:spPr>
          <a:xfrm>
            <a:off x="2157275" y="2210539"/>
            <a:ext cx="8389398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the application runs, we made the necessary adjustments for the libraries we used at first.</a:t>
            </a:r>
          </a:p>
          <a:p>
            <a:pPr>
              <a:lnSpc>
                <a:spcPct val="150000"/>
              </a:lnSpc>
            </a:pPr>
            <a:r>
              <a:rPr lang="en-US" dirty="0"/>
              <a:t>Then, by reading all the json files in the input folder one by one, we performed tokenization, removing </a:t>
            </a:r>
            <a:r>
              <a:rPr lang="en-US" dirty="0" err="1"/>
              <a:t>stopword</a:t>
            </a:r>
            <a:r>
              <a:rPr lang="en-US" dirty="0"/>
              <a:t>, removing punctuations for each json file. </a:t>
            </a:r>
          </a:p>
          <a:p>
            <a:pPr>
              <a:lnSpc>
                <a:spcPct val="150000"/>
              </a:lnSpc>
            </a:pPr>
            <a:r>
              <a:rPr lang="en-US" dirty="0"/>
              <a:t>We performed bigram, trigram, </a:t>
            </a:r>
            <a:r>
              <a:rPr lang="en-US" dirty="0" err="1"/>
              <a:t>quadgram</a:t>
            </a:r>
            <a:r>
              <a:rPr lang="en-US" dirty="0"/>
              <a:t> </a:t>
            </a:r>
            <a:r>
              <a:rPr lang="en-US" dirty="0" err="1"/>
              <a:t>collacation</a:t>
            </a:r>
            <a:r>
              <a:rPr lang="en-US" dirty="0"/>
              <a:t> operations on our input, which has become more useful, and printed the results to output files. At the same time, using the </a:t>
            </a:r>
            <a:r>
              <a:rPr lang="en-US" dirty="0" err="1"/>
              <a:t>yake</a:t>
            </a:r>
            <a:r>
              <a:rPr lang="en-US" dirty="0"/>
              <a:t> library, we printed the top 10 keywords in each json file with their scores into a separate output file.</a:t>
            </a:r>
          </a:p>
        </p:txBody>
      </p:sp>
    </p:spTree>
    <p:extLst>
      <p:ext uri="{BB962C8B-B14F-4D97-AF65-F5344CB8AC3E}">
        <p14:creationId xmlns:p14="http://schemas.microsoft.com/office/powerpoint/2010/main" val="118658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673EF5E-7444-4F28-BA09-9EDF37EB8CF8}"/>
              </a:ext>
            </a:extLst>
          </p:cNvPr>
          <p:cNvSpPr txBox="1"/>
          <p:nvPr/>
        </p:nvSpPr>
        <p:spPr>
          <a:xfrm>
            <a:off x="1618492" y="5326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/>
              <a:t>Some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:</a:t>
            </a:r>
            <a:endParaRPr lang="en-US" sz="36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26A0B1-94B5-4971-B68C-56BADC1328C7}"/>
              </a:ext>
            </a:extLst>
          </p:cNvPr>
          <p:cNvSpPr txBox="1"/>
          <p:nvPr/>
        </p:nvSpPr>
        <p:spPr>
          <a:xfrm>
            <a:off x="1618492" y="17222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Bigrams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76B5F29-BDBA-4015-9247-60D9980C95D6}"/>
              </a:ext>
            </a:extLst>
          </p:cNvPr>
          <p:cNvSpPr txBox="1"/>
          <p:nvPr/>
        </p:nvSpPr>
        <p:spPr>
          <a:xfrm>
            <a:off x="1594063" y="408458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Trigrams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507F101-664E-44BC-960E-B793BF14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2426124"/>
            <a:ext cx="10434222" cy="7982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AE99902-9758-43ED-AAE4-1239EC5AB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92"/>
          <a:stretch/>
        </p:blipFill>
        <p:spPr>
          <a:xfrm>
            <a:off x="1083076" y="4957031"/>
            <a:ext cx="9783192" cy="7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4842CBC-336C-4182-8548-D21D1530C468}"/>
              </a:ext>
            </a:extLst>
          </p:cNvPr>
          <p:cNvSpPr txBox="1"/>
          <p:nvPr/>
        </p:nvSpPr>
        <p:spPr>
          <a:xfrm>
            <a:off x="1113001" y="47199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QuadGrams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8899FCE-9723-47BA-B86A-471C9FD9315D}"/>
              </a:ext>
            </a:extLst>
          </p:cNvPr>
          <p:cNvSpPr txBox="1"/>
          <p:nvPr/>
        </p:nvSpPr>
        <p:spPr>
          <a:xfrm>
            <a:off x="1113001" y="32443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Keyword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4EED753-7D7B-4322-9BA0-088F110B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2"/>
          <a:stretch/>
        </p:blipFill>
        <p:spPr>
          <a:xfrm>
            <a:off x="1100832" y="3975737"/>
            <a:ext cx="10665040" cy="116145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E7EA5DB-B38F-4761-BEE0-6C597D48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40" y="1214577"/>
            <a:ext cx="10665040" cy="11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0038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302</Words>
  <Application>Microsoft Office PowerPoint</Application>
  <PresentationFormat>Geniş ekran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Dilim</vt:lpstr>
      <vt:lpstr>PowerPoint Sunusu</vt:lpstr>
      <vt:lpstr>Lıbraries that we use </vt:lpstr>
      <vt:lpstr>Collacation Techniques That We Use:</vt:lpstr>
      <vt:lpstr>How the project works: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Kutay AKGUN</dc:creator>
  <cp:lastModifiedBy>Kutay AKGUN</cp:lastModifiedBy>
  <cp:revision>8</cp:revision>
  <dcterms:created xsi:type="dcterms:W3CDTF">2022-04-07T13:44:26Z</dcterms:created>
  <dcterms:modified xsi:type="dcterms:W3CDTF">2022-04-08T13:25:53Z</dcterms:modified>
</cp:coreProperties>
</file>