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63" r:id="rId5"/>
    <p:sldId id="266" r:id="rId6"/>
    <p:sldId id="267" r:id="rId7"/>
    <p:sldId id="262" r:id="rId8"/>
    <p:sldId id="268" r:id="rId9"/>
    <p:sldId id="26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2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8385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4218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3717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426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75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91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979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493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236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87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67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05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41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873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793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0E4133-7D04-4A43-AC00-7B803AAAAC6E}" type="datetimeFigureOut">
              <a:rPr lang="tr-TR" smtClean="0"/>
              <a:t>5.05.2022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B2DE0A-17C7-4F4A-875A-7790BB98F55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049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05B482C0-81B4-434F-9AD3-DB4DEF016624}"/>
              </a:ext>
            </a:extLst>
          </p:cNvPr>
          <p:cNvSpPr txBox="1"/>
          <p:nvPr/>
        </p:nvSpPr>
        <p:spPr>
          <a:xfrm>
            <a:off x="2370338" y="852256"/>
            <a:ext cx="76665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Project Delivery #2  Machine Learning based Text Classification</a:t>
            </a:r>
          </a:p>
          <a:p>
            <a:endParaRPr lang="tr-TR" sz="3600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42D6611C-9485-471A-92E9-BFB019088A49}"/>
              </a:ext>
            </a:extLst>
          </p:cNvPr>
          <p:cNvSpPr txBox="1"/>
          <p:nvPr/>
        </p:nvSpPr>
        <p:spPr>
          <a:xfrm>
            <a:off x="2450236" y="3429000"/>
            <a:ext cx="94991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Members</a:t>
            </a:r>
            <a:r>
              <a:rPr lang="tr-TR" dirty="0"/>
              <a:t>:</a:t>
            </a:r>
          </a:p>
          <a:p>
            <a:r>
              <a:rPr lang="tr-TR" dirty="0"/>
              <a:t>1- 150118065 Şeref Kutay Akgün</a:t>
            </a:r>
          </a:p>
          <a:p>
            <a:r>
              <a:rPr lang="tr-TR" dirty="0"/>
              <a:t>2- 150119572 Burak Furkan Ayvalık</a:t>
            </a:r>
          </a:p>
          <a:p>
            <a:r>
              <a:rPr lang="tr-TR" dirty="0"/>
              <a:t>3- 150118501 Engin Bektaş</a:t>
            </a:r>
          </a:p>
          <a:p>
            <a:r>
              <a:rPr lang="tr-TR" dirty="0"/>
              <a:t>4- 150114058 Oğuzhan Erkol</a:t>
            </a:r>
          </a:p>
          <a:p>
            <a:r>
              <a:rPr lang="tr-TR" dirty="0"/>
              <a:t>5- 150119869 </a:t>
            </a:r>
            <a:r>
              <a:rPr lang="tr-TR" dirty="0" err="1"/>
              <a:t>Umer</a:t>
            </a:r>
            <a:r>
              <a:rPr lang="tr-TR" dirty="0"/>
              <a:t> </a:t>
            </a:r>
            <a:r>
              <a:rPr lang="tr-TR" dirty="0" err="1"/>
              <a:t>Selmani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										LECTURER : </a:t>
            </a:r>
            <a:r>
              <a:rPr lang="tr-TR" dirty="0" err="1"/>
              <a:t>Assoc</a:t>
            </a:r>
            <a:r>
              <a:rPr lang="tr-TR" dirty="0"/>
              <a:t>. </a:t>
            </a:r>
            <a:r>
              <a:rPr lang="tr-TR" dirty="0" err="1"/>
              <a:t>Prof</a:t>
            </a:r>
            <a:r>
              <a:rPr lang="tr-TR" dirty="0"/>
              <a:t> MURAT CAN GANİZ</a:t>
            </a:r>
          </a:p>
        </p:txBody>
      </p:sp>
    </p:spTree>
    <p:extLst>
      <p:ext uri="{BB962C8B-B14F-4D97-AF65-F5344CB8AC3E}">
        <p14:creationId xmlns:p14="http://schemas.microsoft.com/office/powerpoint/2010/main" val="227670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9D249C6-9A67-4C4B-9A01-A270CA69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496" y="5446121"/>
            <a:ext cx="8534400" cy="1507067"/>
          </a:xfrm>
        </p:spPr>
        <p:txBody>
          <a:bodyPr>
            <a:normAutofit/>
          </a:bodyPr>
          <a:lstStyle/>
          <a:p>
            <a:r>
              <a:rPr lang="en-US" sz="2800" dirty="0"/>
              <a:t>Prepared</a:t>
            </a:r>
            <a:r>
              <a:rPr lang="tr-TR" sz="2800" dirty="0"/>
              <a:t> BY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 err="1"/>
              <a:t>Seref</a:t>
            </a:r>
            <a:r>
              <a:rPr lang="en-US" sz="2800" dirty="0"/>
              <a:t> Kutay </a:t>
            </a:r>
            <a:r>
              <a:rPr lang="en-US" sz="2800" dirty="0" err="1"/>
              <a:t>Akgun</a:t>
            </a:r>
            <a:endParaRPr lang="en-US" sz="2800" dirty="0"/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EE591D0D-950E-4EBE-8A7C-685E2A4F89C8}"/>
              </a:ext>
            </a:extLst>
          </p:cNvPr>
          <p:cNvSpPr/>
          <p:nvPr/>
        </p:nvSpPr>
        <p:spPr>
          <a:xfrm>
            <a:off x="1991982" y="1928647"/>
            <a:ext cx="79239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</a:t>
            </a:r>
            <a:r>
              <a:rPr lang="tr-T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tr-TR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You</a:t>
            </a:r>
            <a:r>
              <a:rPr lang="tr-T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tr-TR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for</a:t>
            </a:r>
            <a:r>
              <a:rPr lang="tr-TR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tr-TR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Listening</a:t>
            </a:r>
            <a:endParaRPr lang="tr-TR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874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12EC67-F5A7-4462-A5A1-60D869E6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0"/>
            <a:ext cx="8534400" cy="1507067"/>
          </a:xfrm>
        </p:spPr>
        <p:txBody>
          <a:bodyPr/>
          <a:lstStyle/>
          <a:p>
            <a:r>
              <a:rPr lang="tr-TR" dirty="0" err="1"/>
              <a:t>Lıbraries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</a:t>
            </a:r>
            <a:r>
              <a:rPr lang="tr-TR" dirty="0" err="1"/>
              <a:t>use</a:t>
            </a:r>
            <a:r>
              <a:rPr lang="tr-TR" dirty="0"/>
              <a:t> 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696C9A6-D53C-482A-830C-E0565E7F37D8}"/>
              </a:ext>
            </a:extLst>
          </p:cNvPr>
          <p:cNvSpPr txBox="1"/>
          <p:nvPr/>
        </p:nvSpPr>
        <p:spPr>
          <a:xfrm flipH="1">
            <a:off x="1828798" y="1280355"/>
            <a:ext cx="79100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NLTK:</a:t>
            </a:r>
          </a:p>
          <a:p>
            <a:r>
              <a:rPr lang="en-US" dirty="0"/>
              <a:t>This library was developed for parsing text in NLP</a:t>
            </a:r>
            <a:r>
              <a:rPr lang="tr-TR" dirty="0"/>
              <a:t>.</a:t>
            </a:r>
          </a:p>
          <a:p>
            <a:r>
              <a:rPr lang="en-US" dirty="0"/>
              <a:t> It allows us to perform operations such as tokenize into sentences and words, removing</a:t>
            </a:r>
            <a:r>
              <a:rPr lang="tr-TR" dirty="0"/>
              <a:t> </a:t>
            </a:r>
            <a:r>
              <a:rPr lang="en-US" dirty="0" err="1"/>
              <a:t>Stopwords</a:t>
            </a:r>
            <a:r>
              <a:rPr lang="en-US" dirty="0"/>
              <a:t>, Collocations, Parts of speech identification, Stemming and lemmatization, Corpus</a:t>
            </a:r>
            <a:endParaRPr lang="tr-TR" dirty="0"/>
          </a:p>
          <a:p>
            <a:endParaRPr lang="tr-TR" dirty="0"/>
          </a:p>
          <a:p>
            <a:r>
              <a:rPr lang="tr-TR" dirty="0"/>
              <a:t>JSON: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json</a:t>
            </a:r>
            <a:r>
              <a:rPr lang="tr-TR" dirty="0"/>
              <a:t> </a:t>
            </a:r>
            <a:r>
              <a:rPr lang="tr-TR" dirty="0" err="1"/>
              <a:t>files</a:t>
            </a:r>
            <a:r>
              <a:rPr lang="tr-TR" dirty="0"/>
              <a:t> </a:t>
            </a:r>
            <a:r>
              <a:rPr lang="tr-TR" dirty="0" err="1"/>
              <a:t>properly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/>
              <a:t>OS: </a:t>
            </a:r>
          </a:p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library</a:t>
            </a:r>
            <a:r>
              <a:rPr lang="tr-TR" dirty="0"/>
              <a:t> </a:t>
            </a:r>
            <a:r>
              <a:rPr lang="tr-TR" dirty="0" err="1"/>
              <a:t>allows</a:t>
            </a:r>
            <a:r>
              <a:rPr lang="tr-TR" dirty="0"/>
              <a:t> us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 </a:t>
            </a:r>
            <a:r>
              <a:rPr lang="tr-TR" dirty="0" err="1"/>
              <a:t>number</a:t>
            </a:r>
            <a:r>
              <a:rPr lang="tr-TR" dirty="0"/>
              <a:t> of file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folder</a:t>
            </a:r>
            <a:r>
              <a:rPr lang="tr-TR" dirty="0"/>
              <a:t>.</a:t>
            </a:r>
            <a:br>
              <a:rPr lang="tr-TR" dirty="0"/>
            </a:br>
            <a:br>
              <a:rPr lang="tr-TR" dirty="0"/>
            </a:br>
            <a:r>
              <a:rPr lang="tr-TR" dirty="0" err="1"/>
              <a:t>pandas</a:t>
            </a:r>
            <a:r>
              <a:rPr lang="tr-TR" dirty="0"/>
              <a:t>:</a:t>
            </a:r>
          </a:p>
          <a:p>
            <a:r>
              <a:rPr lang="tr-TR" dirty="0"/>
              <a:t>P</a:t>
            </a:r>
            <a:r>
              <a:rPr lang="en-US" dirty="0" err="1"/>
              <a:t>andas</a:t>
            </a:r>
            <a:r>
              <a:rPr lang="en-US" dirty="0"/>
              <a:t> is a fast, powerful, flexible and easy to use open source data analysis and manipulation tool,</a:t>
            </a:r>
            <a:r>
              <a:rPr lang="tr-TR" dirty="0"/>
              <a:t> </a:t>
            </a:r>
            <a:r>
              <a:rPr lang="en-US" dirty="0"/>
              <a:t>built on top of</a:t>
            </a:r>
            <a:r>
              <a:rPr lang="tr-TR" dirty="0"/>
              <a:t> </a:t>
            </a:r>
            <a:r>
              <a:rPr lang="en-US" dirty="0"/>
              <a:t>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Python</a:t>
            </a:r>
            <a:r>
              <a:rPr lang="en-US" dirty="0"/>
              <a:t> programming language.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84189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5CE963B-D582-40B6-949D-1F644519D82F}"/>
              </a:ext>
            </a:extLst>
          </p:cNvPr>
          <p:cNvSpPr txBox="1"/>
          <p:nvPr/>
        </p:nvSpPr>
        <p:spPr>
          <a:xfrm>
            <a:off x="914401" y="1250323"/>
            <a:ext cx="9286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i="1" dirty="0" err="1"/>
              <a:t>Random</a:t>
            </a:r>
            <a:r>
              <a:rPr lang="tr-TR" i="1" dirty="0"/>
              <a:t> </a:t>
            </a:r>
            <a:r>
              <a:rPr lang="tr-TR" i="1" dirty="0" err="1"/>
              <a:t>Forest</a:t>
            </a:r>
            <a:r>
              <a:rPr lang="tr-TR" i="1" dirty="0"/>
              <a:t> </a:t>
            </a:r>
            <a:r>
              <a:rPr lang="tr-TR" i="1" dirty="0" err="1"/>
              <a:t>Classifier</a:t>
            </a:r>
            <a:r>
              <a:rPr lang="tr-TR" i="1" dirty="0"/>
              <a:t>:</a:t>
            </a:r>
          </a:p>
          <a:p>
            <a:r>
              <a:rPr lang="en-US" dirty="0"/>
              <a:t>A random forest is a meta estimator that fits a number of decision tree classifiers on various sub-samples of the dataset and uses averaging to improve the predictive accuracy and control over-fitting.</a:t>
            </a:r>
            <a:endParaRPr lang="tr-TR" dirty="0"/>
          </a:p>
          <a:p>
            <a:endParaRPr lang="tr-TR" dirty="0"/>
          </a:p>
          <a:p>
            <a:r>
              <a:rPr lang="en-US" i="1" dirty="0"/>
              <a:t>SVM: </a:t>
            </a:r>
            <a:endParaRPr lang="tr-TR" i="1" dirty="0"/>
          </a:p>
          <a:p>
            <a:r>
              <a:rPr lang="tr-TR" dirty="0"/>
              <a:t>S</a:t>
            </a:r>
            <a:r>
              <a:rPr lang="en-US" dirty="0" err="1"/>
              <a:t>upervised</a:t>
            </a:r>
            <a:r>
              <a:rPr lang="en-US" dirty="0"/>
              <a:t> learning models with associated learning algorithms that analyze data for classification and regression analysis.</a:t>
            </a:r>
          </a:p>
          <a:p>
            <a:endParaRPr lang="tr-TR" dirty="0"/>
          </a:p>
          <a:p>
            <a:r>
              <a:rPr lang="en-US" i="1" dirty="0"/>
              <a:t>Multinomial Naive Bayes</a:t>
            </a:r>
            <a:r>
              <a:rPr lang="tr-TR" i="1" dirty="0"/>
              <a:t>: </a:t>
            </a:r>
            <a:r>
              <a:rPr lang="en-US" i="1" dirty="0"/>
              <a:t> </a:t>
            </a:r>
            <a:endParaRPr lang="tr-TR" i="1" dirty="0"/>
          </a:p>
          <a:p>
            <a:r>
              <a:rPr lang="tr-TR" dirty="0" err="1"/>
              <a:t>This</a:t>
            </a:r>
            <a:r>
              <a:rPr lang="en-US" dirty="0"/>
              <a:t> is a Bayesian learning approach popular in Natural Language Processing (NLP). The program guesses the tag of a text, such as an email or a newspaper story, using the Bayes theorem. It calculates each tag's likelihood for a given sample and outputs the tag with the greatest chance</a:t>
            </a:r>
            <a:endParaRPr lang="tr-TR" dirty="0"/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D46134D6-C386-454C-A8A6-917D9D2DE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03604"/>
            <a:ext cx="8534400" cy="1507067"/>
          </a:xfrm>
        </p:spPr>
        <p:txBody>
          <a:bodyPr>
            <a:normAutofit/>
          </a:bodyPr>
          <a:lstStyle/>
          <a:p>
            <a:r>
              <a:rPr lang="tr-TR" sz="2800" dirty="0" err="1"/>
              <a:t>Models</a:t>
            </a:r>
            <a:r>
              <a:rPr lang="tr-TR" sz="2800" dirty="0"/>
              <a:t> </a:t>
            </a:r>
            <a:r>
              <a:rPr lang="tr-TR" sz="2800" dirty="0" err="1"/>
              <a:t>That</a:t>
            </a:r>
            <a:r>
              <a:rPr lang="tr-TR" sz="2800" dirty="0"/>
              <a:t> ı </a:t>
            </a:r>
            <a:r>
              <a:rPr lang="tr-TR" sz="2800" dirty="0" err="1"/>
              <a:t>Use</a:t>
            </a:r>
            <a:r>
              <a:rPr lang="tr-TR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310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5EA1BC-2EA8-415F-8242-386FB588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9" y="190539"/>
            <a:ext cx="8534400" cy="1507067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</a:t>
            </a:r>
            <a:r>
              <a:rPr lang="tr-TR" dirty="0" err="1"/>
              <a:t>works</a:t>
            </a:r>
            <a:r>
              <a:rPr lang="tr-TR" dirty="0"/>
              <a:t>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A7BB4F-CACC-41F2-8D67-FCDC7BF1DAA3}"/>
              </a:ext>
            </a:extLst>
          </p:cNvPr>
          <p:cNvSpPr txBox="1"/>
          <p:nvPr/>
        </p:nvSpPr>
        <p:spPr>
          <a:xfrm>
            <a:off x="1802168" y="2183906"/>
            <a:ext cx="8389398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First, by running preprocess.py, the "crime" and "ijtihad" parts in the json files are extracted. I make the data workable by applying operations such as clearing </a:t>
            </a:r>
            <a:r>
              <a:rPr lang="en-US" dirty="0" err="1"/>
              <a:t>stopwords</a:t>
            </a:r>
            <a:r>
              <a:rPr lang="en-US" dirty="0"/>
              <a:t>, editing characters, removing punctuation marks on the extracted parts. Then I save this data in a new csv file. In order not to deal with rare labels separately while making classification, I collect the labels other than the 30 most common labels under the "other" heading and save the modified data in the "modified.csv" file.</a:t>
            </a:r>
          </a:p>
        </p:txBody>
      </p:sp>
    </p:spTree>
    <p:extLst>
      <p:ext uri="{BB962C8B-B14F-4D97-AF65-F5344CB8AC3E}">
        <p14:creationId xmlns:p14="http://schemas.microsoft.com/office/powerpoint/2010/main" val="118658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5EA1BC-2EA8-415F-8242-386FB588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9" y="190539"/>
            <a:ext cx="8534400" cy="1507067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Works(</a:t>
            </a:r>
            <a:r>
              <a:rPr lang="tr-TR" dirty="0" err="1"/>
              <a:t>Cont</a:t>
            </a:r>
            <a:r>
              <a:rPr lang="tr-TR" dirty="0"/>
              <a:t>.):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A7BB4F-CACC-41F2-8D67-FCDC7BF1DAA3}"/>
              </a:ext>
            </a:extLst>
          </p:cNvPr>
          <p:cNvSpPr txBox="1"/>
          <p:nvPr/>
        </p:nvSpPr>
        <p:spPr>
          <a:xfrm>
            <a:off x="1901301" y="1961965"/>
            <a:ext cx="8389398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Then I run the main.py file. In this file, I first read the "modified.csv" file using the pandas library. After specifying the columns and rows, I show how many of each label on the screen. Then, with the chi square test, I print the most common "unigram" and "bigram" used in each label to the console. Then I parse the data into 20% tests and 80% trains. </a:t>
            </a:r>
          </a:p>
        </p:txBody>
      </p:sp>
    </p:spTree>
    <p:extLst>
      <p:ext uri="{BB962C8B-B14F-4D97-AF65-F5344CB8AC3E}">
        <p14:creationId xmlns:p14="http://schemas.microsoft.com/office/powerpoint/2010/main" val="427970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D5EA1BC-2EA8-415F-8242-386FB5882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699" y="190539"/>
            <a:ext cx="8534400" cy="1507067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project</a:t>
            </a:r>
            <a:r>
              <a:rPr lang="tr-TR" dirty="0"/>
              <a:t> Works(</a:t>
            </a:r>
            <a:r>
              <a:rPr lang="tr-TR" dirty="0" err="1"/>
              <a:t>Cont</a:t>
            </a:r>
            <a:r>
              <a:rPr lang="tr-TR" dirty="0"/>
              <a:t>.):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3A7BB4F-CACC-41F2-8D67-FCDC7BF1DAA3}"/>
              </a:ext>
            </a:extLst>
          </p:cNvPr>
          <p:cNvSpPr txBox="1"/>
          <p:nvPr/>
        </p:nvSpPr>
        <p:spPr>
          <a:xfrm>
            <a:off x="1901301" y="1961965"/>
            <a:ext cx="8389398" cy="2948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 apply Random Forecast Classifier, SVM and Multinomial Naive Bayes Classification methods to the parsed data. I print the accuracy values that I obtained as a result of the classification on the screen, at the same time I show the efficiency graph on the screen. As a result of the classification test I have done, I got the highest score from SVM. Then I print the "precision", "recall", "f1-score" values belonging to the SVM classification to the console for each label.</a:t>
            </a:r>
          </a:p>
        </p:txBody>
      </p:sp>
    </p:spTree>
    <p:extLst>
      <p:ext uri="{BB962C8B-B14F-4D97-AF65-F5344CB8AC3E}">
        <p14:creationId xmlns:p14="http://schemas.microsoft.com/office/powerpoint/2010/main" val="55815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673EF5E-7444-4F28-BA09-9EDF37EB8CF8}"/>
              </a:ext>
            </a:extLst>
          </p:cNvPr>
          <p:cNvSpPr txBox="1"/>
          <p:nvPr/>
        </p:nvSpPr>
        <p:spPr>
          <a:xfrm>
            <a:off x="1618492" y="5326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err="1"/>
              <a:t>Some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r>
              <a:rPr lang="tr-TR" sz="3600" dirty="0"/>
              <a:t>:</a:t>
            </a:r>
            <a:endParaRPr lang="en-US" sz="36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6E5FC2E-60D0-472F-B2A8-16B6DA19D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18" y="1796064"/>
            <a:ext cx="8579964" cy="4699788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35F52370-6C83-46B8-A6C5-07A444C07FA7}"/>
              </a:ext>
            </a:extLst>
          </p:cNvPr>
          <p:cNvSpPr/>
          <p:nvPr/>
        </p:nvSpPr>
        <p:spPr>
          <a:xfrm>
            <a:off x="1681731" y="1348835"/>
            <a:ext cx="2010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label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0825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673EF5E-7444-4F28-BA09-9EDF37EB8CF8}"/>
              </a:ext>
            </a:extLst>
          </p:cNvPr>
          <p:cNvSpPr txBox="1"/>
          <p:nvPr/>
        </p:nvSpPr>
        <p:spPr>
          <a:xfrm>
            <a:off x="1618492" y="532660"/>
            <a:ext cx="447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 err="1"/>
              <a:t>Some</a:t>
            </a:r>
            <a:r>
              <a:rPr lang="tr-TR" sz="3600" dirty="0"/>
              <a:t> of </a:t>
            </a:r>
            <a:r>
              <a:rPr lang="tr-TR" sz="3600" dirty="0" err="1"/>
              <a:t>the</a:t>
            </a:r>
            <a:r>
              <a:rPr lang="tr-TR" sz="3600" dirty="0"/>
              <a:t> </a:t>
            </a:r>
            <a:r>
              <a:rPr lang="tr-TR" sz="3600" dirty="0" err="1"/>
              <a:t>results</a:t>
            </a:r>
            <a:r>
              <a:rPr lang="tr-TR" sz="3600" dirty="0"/>
              <a:t>:</a:t>
            </a:r>
            <a:endParaRPr lang="en-US" sz="3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57977DD-4EB0-43C3-AF1E-2F31260D8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733" y="1835041"/>
            <a:ext cx="2762250" cy="10572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3800AB2-A4C0-4E7E-B5E6-AF2190764FB9}"/>
              </a:ext>
            </a:extLst>
          </p:cNvPr>
          <p:cNvSpPr txBox="1"/>
          <p:nvPr/>
        </p:nvSpPr>
        <p:spPr>
          <a:xfrm>
            <a:off x="1749733" y="139337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scores</a:t>
            </a:r>
            <a:endParaRPr lang="en-US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4EB6A42B-C33B-4FEA-AA6A-5595DB724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62" y="2892316"/>
            <a:ext cx="5887464" cy="3490174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1F403738-09EF-4AFB-A147-A2E28DA9C2A6}"/>
              </a:ext>
            </a:extLst>
          </p:cNvPr>
          <p:cNvSpPr/>
          <p:nvPr/>
        </p:nvSpPr>
        <p:spPr>
          <a:xfrm>
            <a:off x="5859262" y="2522984"/>
            <a:ext cx="2553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96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4842CBC-336C-4182-8548-D21D1530C468}"/>
              </a:ext>
            </a:extLst>
          </p:cNvPr>
          <p:cNvSpPr txBox="1"/>
          <p:nvPr/>
        </p:nvSpPr>
        <p:spPr>
          <a:xfrm>
            <a:off x="1343932" y="1491310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Chi</a:t>
            </a:r>
            <a:r>
              <a:rPr lang="tr-TR" dirty="0"/>
              <a:t> </a:t>
            </a:r>
            <a:r>
              <a:rPr lang="tr-TR" dirty="0" err="1"/>
              <a:t>square</a:t>
            </a:r>
            <a:r>
              <a:rPr lang="tr-TR" dirty="0"/>
              <a:t> test </a:t>
            </a:r>
            <a:r>
              <a:rPr lang="tr-TR" dirty="0" err="1"/>
              <a:t>results</a:t>
            </a:r>
            <a:endParaRPr lang="en-US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8899FCE-9723-47BA-B86A-471C9FD9315D}"/>
              </a:ext>
            </a:extLst>
          </p:cNvPr>
          <p:cNvSpPr txBox="1"/>
          <p:nvPr/>
        </p:nvSpPr>
        <p:spPr>
          <a:xfrm>
            <a:off x="6301524" y="385439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Scores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SVM</a:t>
            </a:r>
            <a:endParaRPr lang="en-US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4C7DC1F4-08B4-4433-85B1-EBC2E672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991" y="1939880"/>
            <a:ext cx="3379434" cy="3242144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B5C8D9F-5006-480D-8915-EFE62E125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524" y="837775"/>
            <a:ext cx="5217396" cy="568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90038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110</TotalTime>
  <Words>627</Words>
  <Application>Microsoft Office PowerPoint</Application>
  <PresentationFormat>Geniş ekran</PresentationFormat>
  <Paragraphs>47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Dilim</vt:lpstr>
      <vt:lpstr>PowerPoint Sunusu</vt:lpstr>
      <vt:lpstr>Lıbraries that I use </vt:lpstr>
      <vt:lpstr>Models That ı Use:</vt:lpstr>
      <vt:lpstr>How the project works:</vt:lpstr>
      <vt:lpstr>How the project Works(Cont.):</vt:lpstr>
      <vt:lpstr>How the project Works(Cont.):</vt:lpstr>
      <vt:lpstr>PowerPoint Sunusu</vt:lpstr>
      <vt:lpstr>PowerPoint Sunusu</vt:lpstr>
      <vt:lpstr>PowerPoint Sunusu</vt:lpstr>
      <vt:lpstr>Prepared BY: Seref Kutay Akgun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Kutay AKGUN</dc:creator>
  <cp:lastModifiedBy>Kutay AKGUN</cp:lastModifiedBy>
  <cp:revision>12</cp:revision>
  <dcterms:created xsi:type="dcterms:W3CDTF">2022-04-07T13:44:26Z</dcterms:created>
  <dcterms:modified xsi:type="dcterms:W3CDTF">2022-05-05T12:20:53Z</dcterms:modified>
</cp:coreProperties>
</file>