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t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t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/>
              <a:t>PostItApp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CmpE 436 Term Project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/>
              <a:t>Kutay Candan - 2013400003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Introduction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What is my application about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tr" sz="2400"/>
              <a:t>My motivation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Approach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tr" sz="1800"/>
              <a:t>How communication 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Experimental Methodology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Database - MySQL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Server - Java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tr" sz="1800"/>
              <a:t>Client - Android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Key Points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Update post!!!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Android Service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Server Multithreading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sz="1800"/>
              <a:t>Interface bugs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tr" sz="1800"/>
              <a:t>Concurrent database 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Demo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" sz="3000"/>
              <a:t>Conclusion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tr" sz="6000"/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