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54" d="100"/>
          <a:sy n="54" d="100"/>
        </p:scale>
        <p:origin x="6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1851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CB916-D7C4-4CD7-B503-6D862C732D42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AB7BB-113D-4D54-99D1-CDD7D56377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425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C138-E3D5-91C7-3A83-D8E47F51C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301C3-87FB-C953-D45B-A81252890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4BBBF-678D-0597-2B42-981E2B77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D523-F648-4D02-8B18-B7FDF9F9DB7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70A3E-1102-200E-4CA2-5E216E9C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DB7F6-05B2-B486-5D93-6D7BE313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42C4-AC97-4D29-AC79-620B05B3B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59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D98C-7C19-A5B7-2838-8304E0AF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2937C-C78B-B53B-4C0B-CA032E797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6703D-9161-D8EC-1277-9DCF7A36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D523-F648-4D02-8B18-B7FDF9F9DB7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4527E-A3CE-783E-77CE-715BB908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1356C-36E0-F005-6B09-BA4DEFAEE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42C4-AC97-4D29-AC79-620B05B3B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47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B3B08-8EA7-E02A-58BA-136EB4294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9639E-6AD2-4C7D-50A4-02B4DDD7B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1483A-2840-8FB0-7F79-0EB5FA32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D523-F648-4D02-8B18-B7FDF9F9DB7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02BD1-AB3C-AA53-6337-C47BF9C5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26059-177D-5E1A-F134-7B1CA4E1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42C4-AC97-4D29-AC79-620B05B3B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38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9DCB-6261-4DD9-F6AB-7979BEF2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212F0-23BB-A93D-48B1-FD75DBE11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888DC-A1CB-513F-A21B-87D03DBE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D523-F648-4D02-8B18-B7FDF9F9DB7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3BAA6-CDA2-D6FD-77C1-7491C35D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4DD6A-1483-00F1-23DB-F50D649D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42C4-AC97-4D29-AC79-620B05B3B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46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126A-3C46-7ED9-5C40-281747DB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8A22D-CB7F-C71D-DCC6-F20FC8DC4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71119-2AB8-57DE-5581-54D1DCAF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D523-F648-4D02-8B18-B7FDF9F9DB7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22932-076A-0E7A-3B05-8BBA41C4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CEEDA-1819-A5BF-58D0-723E7827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42C4-AC97-4D29-AC79-620B05B3B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8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933C8-9CD8-8C82-BAEF-5E704971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7B3E-37D0-8B8B-719D-471F102B2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01E6C-741B-2D38-5C31-0491C423A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B753F-D83B-B096-DFC2-929200D2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D523-F648-4D02-8B18-B7FDF9F9DB7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40797-48B1-21AF-1F0F-D3CD2F91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E54FF-A080-5CF2-F7FF-B4E13C2B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42C4-AC97-4D29-AC79-620B05B3B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46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7B5A-79D9-4313-5318-72DED035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EBF4E-8934-5719-983F-BFB8669E2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48B17-3597-02DE-DE42-62B2E08BF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13382-032C-58AC-66B1-4D67810E4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95B50-265E-E38A-7A00-E897012F5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253C7-265E-E544-E51C-E71F5A60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D523-F648-4D02-8B18-B7FDF9F9DB7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8315CC-6F9E-63F7-F2E9-68CB1E94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9277E-FED5-03EB-5831-D86D73D8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42C4-AC97-4D29-AC79-620B05B3B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36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C54C-B32A-85B4-70DB-5091EB77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C2BDB-DEA5-9F41-BBAF-EEA1F6213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D523-F648-4D02-8B18-B7FDF9F9DB7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63EC8-989E-CB02-76AC-5F2CA785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0EA70-5553-9AA1-CE9F-0DE98BF1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42C4-AC97-4D29-AC79-620B05B3B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772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CA4BA-3614-71F0-8B05-0159FD27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D523-F648-4D02-8B18-B7FDF9F9DB7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DE280-4060-D543-0218-4E8DC606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8CF96-8B5A-CED5-7B08-F814A270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42C4-AC97-4D29-AC79-620B05B3B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22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70A3-58B7-9059-2871-98BE9C199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D2568-66D9-EC25-994B-578DDB5FF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A3BAF-D7CA-55E1-25BC-F6D166F71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846C5-118C-5E4E-50D6-FA130883D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D523-F648-4D02-8B18-B7FDF9F9DB7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CED8F-9FC1-56F0-60DB-D2C0226D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C7E5B-DEA5-6595-E7CA-BD0B2BC5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42C4-AC97-4D29-AC79-620B05B3B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9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3843E-1C57-7A6A-88EE-2EF8B196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0F610B-BB11-9184-86F6-9DA633753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86D51-A913-F02F-EBB9-9D4982657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B55B2-DB7C-908B-1D0F-5FE03E88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D523-F648-4D02-8B18-B7FDF9F9DB7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13C4A-D057-AF5A-BC25-EAF5113F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C0E86-8D14-7180-A688-044B9093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42C4-AC97-4D29-AC79-620B05B3B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98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1B971-C61A-E7FA-6B36-091970FAF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7F1D6-2939-4A3C-935D-0043763A5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C7119-4E88-A412-78E7-6A3AE484C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EFD523-F648-4D02-8B18-B7FDF9F9DB7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35783-7647-1335-EABE-D5C6EF536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C6693-F5AB-8A2B-ACC0-2E0973D09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842C4-AC97-4D29-AC79-620B05B3B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87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5BD3-3C47-850C-D48F-54226D33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1" y="18255"/>
            <a:ext cx="10515600" cy="1570848"/>
          </a:xfrm>
        </p:spPr>
        <p:txBody>
          <a:bodyPr/>
          <a:lstStyle/>
          <a:p>
            <a:r>
              <a:rPr lang="en-US" altLang="ko-KR" dirty="0"/>
              <a:t>                1- </a:t>
            </a:r>
            <a:r>
              <a:rPr lang="en-US" altLang="ko-KR" dirty="0" err="1"/>
              <a:t>dars</a:t>
            </a:r>
            <a:r>
              <a:rPr lang="en-US" altLang="ko-KR" dirty="0"/>
              <a:t> </a:t>
            </a:r>
            <a:r>
              <a:rPr lang="en-US" altLang="ko-KR" dirty="0" err="1"/>
              <a:t>vazifa</a:t>
            </a:r>
            <a:endParaRPr lang="ko-KR" altLang="en-US" dirty="0"/>
          </a:p>
        </p:txBody>
      </p:sp>
      <p:pic>
        <p:nvPicPr>
          <p:cNvPr id="22" name="Content Placeholder 21" descr="A notebook with writing on it">
            <a:extLst>
              <a:ext uri="{FF2B5EF4-FFF2-40B4-BE49-F238E27FC236}">
                <a16:creationId xmlns:a16="http://schemas.microsoft.com/office/drawing/2014/main" id="{4D17641F-293F-BACD-B59A-4AFCAD044A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4" y="0"/>
            <a:ext cx="5979900" cy="6858000"/>
          </a:xfrm>
        </p:spPr>
      </p:pic>
      <p:pic>
        <p:nvPicPr>
          <p:cNvPr id="32" name="Content Placeholder 31" descr="A piece of paper with writing on it&#10;&#10;AI-generated content may be incorrect.">
            <a:extLst>
              <a:ext uri="{FF2B5EF4-FFF2-40B4-BE49-F238E27FC236}">
                <a16:creationId xmlns:a16="http://schemas.microsoft.com/office/drawing/2014/main" id="{EB3BDB27-3AEA-DD41-A892-9FDB67C856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487" y="18255"/>
            <a:ext cx="5979899" cy="6790697"/>
          </a:xfrm>
        </p:spPr>
      </p:pic>
    </p:spTree>
    <p:extLst>
      <p:ext uri="{BB962C8B-B14F-4D97-AF65-F5344CB8AC3E}">
        <p14:creationId xmlns:p14="http://schemas.microsoft.com/office/powerpoint/2010/main" val="310066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9C7E-B4E3-7468-0D32-C8866E73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Content Placeholder 5" descr="A notebook with writing on it&#10;&#10;AI-generated content may be incorrect.">
            <a:extLst>
              <a:ext uri="{FF2B5EF4-FFF2-40B4-BE49-F238E27FC236}">
                <a16:creationId xmlns:a16="http://schemas.microsoft.com/office/drawing/2014/main" id="{DFEDAC8A-FF0A-3433-2DD4-A51C202CFB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30" y="0"/>
            <a:ext cx="5744170" cy="6858000"/>
          </a:xfrm>
        </p:spPr>
      </p:pic>
      <p:pic>
        <p:nvPicPr>
          <p:cNvPr id="32" name="Content Placeholder 31" descr="A piece of paper with writing on it&#10;&#10;AI-generated content may be incorrect.">
            <a:extLst>
              <a:ext uri="{FF2B5EF4-FFF2-40B4-BE49-F238E27FC236}">
                <a16:creationId xmlns:a16="http://schemas.microsoft.com/office/drawing/2014/main" id="{AD3F96ED-9A1A-C470-3055-F1C3F95BBC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684" y="159799"/>
            <a:ext cx="5744170" cy="6587230"/>
          </a:xfrm>
        </p:spPr>
      </p:pic>
    </p:spTree>
    <p:extLst>
      <p:ext uri="{BB962C8B-B14F-4D97-AF65-F5344CB8AC3E}">
        <p14:creationId xmlns:p14="http://schemas.microsoft.com/office/powerpoint/2010/main" val="64717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352F-8445-19AA-BBC5-843C34D7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Content Placeholder 4" descr="A notebook with writing on it&#10;&#10;AI-generated content may be incorrect.">
            <a:extLst>
              <a:ext uri="{FF2B5EF4-FFF2-40B4-BE49-F238E27FC236}">
                <a16:creationId xmlns:a16="http://schemas.microsoft.com/office/drawing/2014/main" id="{0565BE02-CE43-8208-2D4D-BF4F69732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2145"/>
            <a:ext cx="9451019" cy="6795856"/>
          </a:xfrm>
        </p:spPr>
      </p:pic>
    </p:spTree>
    <p:extLst>
      <p:ext uri="{BB962C8B-B14F-4D97-AF65-F5344CB8AC3E}">
        <p14:creationId xmlns:p14="http://schemas.microsoft.com/office/powerpoint/2010/main" val="46119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</TotalTime>
  <Words>4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Theme</vt:lpstr>
      <vt:lpstr>                1- dars vazifa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xolmuminovqutbiddin3@gmail.com</dc:creator>
  <cp:lastModifiedBy>xolmuminovqutbiddin3@gmail.com</cp:lastModifiedBy>
  <cp:revision>1</cp:revision>
  <dcterms:created xsi:type="dcterms:W3CDTF">2025-04-01T08:15:43Z</dcterms:created>
  <dcterms:modified xsi:type="dcterms:W3CDTF">2025-04-01T08:34:05Z</dcterms:modified>
</cp:coreProperties>
</file>