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4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97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0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3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5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4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815F-E15A-4E66-BB61-98482FDB7F5C}" type="datetimeFigureOut">
              <a:rPr lang="zh-TW" altLang="en-US" smtClean="0"/>
              <a:t>2021/9/4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4178-6C89-49F5-8B8D-3AF5AC1DA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3344" y="236240"/>
            <a:ext cx="6400800" cy="888504"/>
          </a:xfrm>
        </p:spPr>
        <p:txBody>
          <a:bodyPr/>
          <a:lstStyle/>
          <a:p>
            <a:r>
              <a:rPr lang="zh-TW" altLang="en-US" dirty="0" smtClean="0"/>
              <a:t>調劑台管理系統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740352" cy="4353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10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電子紙管理介面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06458" cy="45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抽屜面板管理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99592" y="1484784"/>
            <a:ext cx="136349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矩形 14"/>
          <p:cNvSpPr/>
          <p:nvPr/>
        </p:nvSpPr>
        <p:spPr>
          <a:xfrm>
            <a:off x="5076056" y="1052736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層</a:t>
            </a:r>
            <a:r>
              <a:rPr lang="zh-TW" altLang="en-US" dirty="0" smtClean="0"/>
              <a:t>架面板管理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731795" y="1528571"/>
            <a:ext cx="136349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7188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抽屜面板管理步驟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51897"/>
            <a:ext cx="4104456" cy="44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699793" y="764704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１</a:t>
            </a:r>
            <a:r>
              <a:rPr lang="en-US" altLang="zh-TW" dirty="0"/>
              <a:t>.</a:t>
            </a:r>
            <a:r>
              <a:rPr lang="zh-TW" altLang="en-US" dirty="0" smtClean="0"/>
              <a:t>選擇抽屜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91880" y="1196752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647564" y="5877272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</a:t>
            </a:r>
            <a:r>
              <a:rPr lang="zh-TW" altLang="en-US" dirty="0" smtClean="0"/>
              <a:t>選擇要編輯格子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V="1">
            <a:off x="1853698" y="1844824"/>
            <a:ext cx="270030" cy="403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矩形 18"/>
          <p:cNvSpPr/>
          <p:nvPr/>
        </p:nvSpPr>
        <p:spPr>
          <a:xfrm>
            <a:off x="4686734" y="1700808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</a:t>
            </a:r>
            <a:r>
              <a:rPr lang="zh-TW" altLang="en-US" dirty="0" smtClean="0"/>
              <a:t>可合併或分割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3851920" y="1916832"/>
            <a:ext cx="83481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4094212" cy="30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4686734" y="3212976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4.</a:t>
            </a:r>
            <a:r>
              <a:rPr lang="zh-TW" altLang="en-US" dirty="0" smtClean="0"/>
              <a:t>合併完成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5942892" y="3645024"/>
            <a:ext cx="10773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728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抽屜面板管理步驟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150062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07504" y="1043541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</a:t>
            </a:r>
            <a:r>
              <a:rPr lang="zh-TW" altLang="en-US" dirty="0" smtClean="0"/>
              <a:t>搜尋指定藥品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1043608" y="1475589"/>
            <a:ext cx="320054" cy="4473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矩形 20"/>
          <p:cNvSpPr/>
          <p:nvPr/>
        </p:nvSpPr>
        <p:spPr>
          <a:xfrm>
            <a:off x="1043608" y="6237312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</a:t>
            </a:r>
            <a:r>
              <a:rPr lang="zh-TW" altLang="en-US" dirty="0" smtClean="0"/>
              <a:t>點擊兩下填入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V="1">
            <a:off x="2249742" y="5157192"/>
            <a:ext cx="76809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17012"/>
            <a:ext cx="2157214" cy="108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4355976" y="164232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7.</a:t>
            </a:r>
            <a:r>
              <a:rPr lang="zh-TW" altLang="en-US" dirty="0" smtClean="0"/>
              <a:t>詢問覆蓋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08" y="3132935"/>
            <a:ext cx="4195272" cy="3104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4654489" y="2636912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8.</a:t>
            </a:r>
            <a:r>
              <a:rPr lang="zh-TW" altLang="en-US" dirty="0" smtClean="0"/>
              <a:t>抽屜編輯完成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0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層架面板管理介面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815223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07504" y="1043541"/>
            <a:ext cx="24122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面板顯示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所見即所得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363662" y="1475589"/>
            <a:ext cx="1408138" cy="72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19" idx="2"/>
          </p:cNvCxnSpPr>
          <p:nvPr/>
        </p:nvCxnSpPr>
        <p:spPr>
          <a:xfrm>
            <a:off x="1007604" y="2564904"/>
            <a:ext cx="212423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矩形 18"/>
          <p:cNvSpPr/>
          <p:nvPr/>
        </p:nvSpPr>
        <p:spPr>
          <a:xfrm>
            <a:off x="107504" y="2132856"/>
            <a:ext cx="18002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面板資料表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6" idx="3"/>
          </p:cNvCxnSpPr>
          <p:nvPr/>
        </p:nvCxnSpPr>
        <p:spPr>
          <a:xfrm>
            <a:off x="1907704" y="5517232"/>
            <a:ext cx="151216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107504" y="5301208"/>
            <a:ext cx="18002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藥品搜尋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4139952" y="4617132"/>
            <a:ext cx="338437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" name="矩形 29"/>
          <p:cNvSpPr/>
          <p:nvPr/>
        </p:nvSpPr>
        <p:spPr>
          <a:xfrm>
            <a:off x="7520176" y="4401108"/>
            <a:ext cx="137230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面板操作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2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領藥界面</a:t>
            </a:r>
            <a:endParaRPr lang="zh-TW" alt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3" y="2276872"/>
            <a:ext cx="8445002" cy="436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>
            <a:off x="899592" y="1484784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藥品示意圖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003603" y="1528571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矩形 19"/>
          <p:cNvSpPr/>
          <p:nvPr/>
        </p:nvSpPr>
        <p:spPr>
          <a:xfrm>
            <a:off x="3347864" y="1052736"/>
            <a:ext cx="28083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‘</a:t>
            </a:r>
            <a:r>
              <a:rPr lang="zh-TW" altLang="en-US" dirty="0" smtClean="0"/>
              <a:t>登入人員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及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掃碼內容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5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領藥步驟</a:t>
            </a:r>
            <a:endParaRPr lang="zh-TW" alt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1055" y="1416452"/>
            <a:ext cx="1999354" cy="3554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4" y="912611"/>
            <a:ext cx="2302396" cy="2302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2962" y="3849291"/>
            <a:ext cx="2010764" cy="3573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向右箭號 5"/>
          <p:cNvSpPr/>
          <p:nvPr/>
        </p:nvSpPr>
        <p:spPr>
          <a:xfrm rot="19557326">
            <a:off x="4363505" y="2589562"/>
            <a:ext cx="982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5400000">
            <a:off x="6172794" y="3673053"/>
            <a:ext cx="982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5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入庫與出庫</a:t>
            </a:r>
            <a:r>
              <a:rPr lang="en-US" altLang="zh-TW" dirty="0" smtClean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調撥</a:t>
            </a:r>
            <a:r>
              <a:rPr lang="en-US" altLang="zh-TW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2" y="1988839"/>
            <a:ext cx="8280920" cy="41339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899592" y="1484784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" name="矩形 9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功能選擇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051720" y="1556792"/>
            <a:ext cx="1044116" cy="324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矩形 13"/>
          <p:cNvSpPr/>
          <p:nvPr/>
        </p:nvSpPr>
        <p:spPr>
          <a:xfrm>
            <a:off x="2195736" y="1008949"/>
            <a:ext cx="18002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藥品選擇及搜尋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076056" y="1573938"/>
            <a:ext cx="108012" cy="2071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矩形 18"/>
          <p:cNvSpPr/>
          <p:nvPr/>
        </p:nvSpPr>
        <p:spPr>
          <a:xfrm>
            <a:off x="4283968" y="1004323"/>
            <a:ext cx="18002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狀態提示面板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6277717" y="1484784"/>
            <a:ext cx="1030587" cy="338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矩形 23"/>
          <p:cNvSpPr/>
          <p:nvPr/>
        </p:nvSpPr>
        <p:spPr>
          <a:xfrm>
            <a:off x="6300192" y="1008949"/>
            <a:ext cx="18002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操作藥品清單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75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入庫與出庫</a:t>
            </a:r>
            <a:r>
              <a:rPr lang="en-US" altLang="zh-TW" dirty="0" smtClean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調撥</a:t>
            </a:r>
            <a:r>
              <a:rPr lang="en-US" altLang="zh-TW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步驟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3" y="1556792"/>
            <a:ext cx="4449569" cy="2664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9368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zh-TW" altLang="en-US" dirty="0" smtClean="0"/>
              <a:t>藥品選取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99592" y="1484784"/>
            <a:ext cx="216024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矩形 15"/>
          <p:cNvSpPr/>
          <p:nvPr/>
        </p:nvSpPr>
        <p:spPr>
          <a:xfrm>
            <a:off x="3667944" y="978117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</a:t>
            </a:r>
            <a:r>
              <a:rPr lang="zh-TW" altLang="en-US" dirty="0" smtClean="0"/>
              <a:t>輸入數量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 flipH="1">
            <a:off x="3995936" y="1410165"/>
            <a:ext cx="464096" cy="1226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73216"/>
            <a:ext cx="5305797" cy="786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314170" y="4869160"/>
            <a:ext cx="216959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</a:t>
            </a:r>
            <a:r>
              <a:rPr lang="zh-TW" altLang="en-US" dirty="0" smtClean="0"/>
              <a:t>輸入效期及批號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3928214" cy="1584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6536107" y="4797152"/>
            <a:ext cx="237626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4.</a:t>
            </a:r>
            <a:r>
              <a:rPr lang="zh-TW" altLang="en-US" dirty="0" smtClean="0"/>
              <a:t>選擇入庫日期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23927" y="2420888"/>
            <a:ext cx="237626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5.</a:t>
            </a:r>
            <a:r>
              <a:rPr lang="zh-TW" altLang="en-US" dirty="0" smtClean="0"/>
              <a:t>確認異動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212059" y="2852936"/>
            <a:ext cx="2392389" cy="61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7767754" y="4581128"/>
            <a:ext cx="76468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549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領用記錄查詢介面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領用記錄表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"/>
          <a:stretch/>
        </p:blipFill>
        <p:spPr bwMode="auto">
          <a:xfrm>
            <a:off x="467544" y="2360023"/>
            <a:ext cx="8209856" cy="376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線單箭頭接點 21"/>
          <p:cNvCxnSpPr/>
          <p:nvPr/>
        </p:nvCxnSpPr>
        <p:spPr>
          <a:xfrm>
            <a:off x="899592" y="1484784"/>
            <a:ext cx="432048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矩形 22"/>
          <p:cNvSpPr/>
          <p:nvPr/>
        </p:nvSpPr>
        <p:spPr>
          <a:xfrm>
            <a:off x="5931958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搜尋操作</a:t>
            </a:r>
            <a:endParaRPr lang="en-US" altLang="zh-TW" dirty="0" smtClean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732240" y="1463917"/>
            <a:ext cx="432048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652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效期及批號管理介面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712968" cy="3930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效期及批號表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99592" y="1484784"/>
            <a:ext cx="432048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矩形 10"/>
          <p:cNvSpPr/>
          <p:nvPr/>
        </p:nvSpPr>
        <p:spPr>
          <a:xfrm>
            <a:off x="5931958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搜尋操作</a:t>
            </a:r>
            <a:endParaRPr lang="en-US" altLang="zh-TW" dirty="0" smtClean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732240" y="1463917"/>
            <a:ext cx="432048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177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藥品資料介面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" y="1635589"/>
            <a:ext cx="8998314" cy="436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藥品資料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99592" y="1484784"/>
            <a:ext cx="136349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矩形 14"/>
          <p:cNvSpPr/>
          <p:nvPr/>
        </p:nvSpPr>
        <p:spPr>
          <a:xfrm>
            <a:off x="2083768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匯入匯出操作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539552" y="1484784"/>
            <a:ext cx="2336304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3874231" y="1006013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編輯內容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>
          <a:xfrm flipH="1">
            <a:off x="2555776" y="1438061"/>
            <a:ext cx="2110543" cy="335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矩形 19"/>
          <p:cNvSpPr/>
          <p:nvPr/>
        </p:nvSpPr>
        <p:spPr>
          <a:xfrm>
            <a:off x="5622504" y="997477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搜尋操作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2"/>
          </p:cNvCxnSpPr>
          <p:nvPr/>
        </p:nvCxnSpPr>
        <p:spPr>
          <a:xfrm>
            <a:off x="6414592" y="1429525"/>
            <a:ext cx="1829816" cy="3367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378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467544" y="164232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tint val="75000"/>
                  </a:schemeClr>
                </a:solidFill>
              </a:rPr>
              <a:t>人員權限管理介面</a:t>
            </a:r>
            <a:endParaRPr lang="en-US" altLang="zh-TW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9793"/>
            <a:ext cx="7488832" cy="477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43853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人員資料表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899592" y="1484784"/>
            <a:ext cx="136349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矩形 22"/>
          <p:cNvSpPr/>
          <p:nvPr/>
        </p:nvSpPr>
        <p:spPr>
          <a:xfrm>
            <a:off x="2083768" y="1008949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匯入匯出操作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1403648" y="1484784"/>
            <a:ext cx="1472208" cy="273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矩形 24"/>
          <p:cNvSpPr/>
          <p:nvPr/>
        </p:nvSpPr>
        <p:spPr>
          <a:xfrm>
            <a:off x="3874231" y="1006013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編輯內容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2"/>
          </p:cNvCxnSpPr>
          <p:nvPr/>
        </p:nvCxnSpPr>
        <p:spPr>
          <a:xfrm flipH="1">
            <a:off x="2555776" y="1438061"/>
            <a:ext cx="2110543" cy="335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矩形 26"/>
          <p:cNvSpPr/>
          <p:nvPr/>
        </p:nvSpPr>
        <p:spPr>
          <a:xfrm>
            <a:off x="5622504" y="997477"/>
            <a:ext cx="158417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權限選取</a:t>
            </a:r>
            <a:endParaRPr lang="en-US" altLang="zh-TW" dirty="0" smtClean="0"/>
          </a:p>
        </p:txBody>
      </p:sp>
      <p:cxnSp>
        <p:nvCxnSpPr>
          <p:cNvPr id="28" name="直線單箭頭接點 27"/>
          <p:cNvCxnSpPr>
            <a:stCxn id="27" idx="2"/>
          </p:cNvCxnSpPr>
          <p:nvPr/>
        </p:nvCxnSpPr>
        <p:spPr>
          <a:xfrm flipH="1">
            <a:off x="5148064" y="1429525"/>
            <a:ext cx="1266528" cy="3583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7778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205</Words>
  <Application>Microsoft Office PowerPoint</Application>
  <PresentationFormat>如螢幕大小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</dc:creator>
  <cp:lastModifiedBy>HS</cp:lastModifiedBy>
  <cp:revision>10</cp:revision>
  <dcterms:created xsi:type="dcterms:W3CDTF">2021-09-04T07:10:26Z</dcterms:created>
  <dcterms:modified xsi:type="dcterms:W3CDTF">2021-09-04T08:32:18Z</dcterms:modified>
</cp:coreProperties>
</file>