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98742-4BBD-43F7-B1A2-870D934CA229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49FBDD2D-5434-41EA-B3D9-FF84E4EA7F5D}">
      <dgm:prSet phldrT="[Text]"/>
      <dgm:spPr/>
      <dgm:t>
        <a:bodyPr/>
        <a:lstStyle/>
        <a:p>
          <a:r>
            <a:rPr lang="en-US" dirty="0" smtClean="0"/>
            <a:t>Normalization</a:t>
          </a:r>
          <a:endParaRPr lang="en-US" dirty="0"/>
        </a:p>
      </dgm:t>
    </dgm:pt>
    <dgm:pt modelId="{64AFF25E-BA22-4583-ABB0-49E59A6D090C}" type="parTrans" cxnId="{923DAB01-36AF-47B3-A835-CA4CB6790AD9}">
      <dgm:prSet/>
      <dgm:spPr/>
      <dgm:t>
        <a:bodyPr/>
        <a:lstStyle/>
        <a:p>
          <a:endParaRPr lang="en-US"/>
        </a:p>
      </dgm:t>
    </dgm:pt>
    <dgm:pt modelId="{28B1D34E-5BB4-4B64-8F51-A8381B28A5D5}" type="sibTrans" cxnId="{923DAB01-36AF-47B3-A835-CA4CB6790AD9}">
      <dgm:prSet/>
      <dgm:spPr/>
      <dgm:t>
        <a:bodyPr/>
        <a:lstStyle/>
        <a:p>
          <a:endParaRPr lang="en-US"/>
        </a:p>
      </dgm:t>
    </dgm:pt>
    <dgm:pt modelId="{EEF3C39E-8495-4134-B514-6487C56E64AC}">
      <dgm:prSet phldrT="[Text]"/>
      <dgm:spPr/>
      <dgm:t>
        <a:bodyPr/>
        <a:lstStyle/>
        <a:p>
          <a:r>
            <a:rPr lang="en-US" dirty="0" smtClean="0"/>
            <a:t>Aggregation</a:t>
          </a:r>
          <a:endParaRPr lang="en-US" dirty="0"/>
        </a:p>
      </dgm:t>
    </dgm:pt>
    <dgm:pt modelId="{2287A586-7323-4802-B95F-BD4AE63B5C06}" type="parTrans" cxnId="{D018266A-9493-4381-A490-C227183E1AF9}">
      <dgm:prSet/>
      <dgm:spPr/>
      <dgm:t>
        <a:bodyPr/>
        <a:lstStyle/>
        <a:p>
          <a:endParaRPr lang="en-US"/>
        </a:p>
      </dgm:t>
    </dgm:pt>
    <dgm:pt modelId="{0FB765F9-7CCD-4649-9544-6E294EA3B136}" type="sibTrans" cxnId="{D018266A-9493-4381-A490-C227183E1AF9}">
      <dgm:prSet/>
      <dgm:spPr/>
      <dgm:t>
        <a:bodyPr/>
        <a:lstStyle/>
        <a:p>
          <a:endParaRPr lang="en-US"/>
        </a:p>
      </dgm:t>
    </dgm:pt>
    <dgm:pt modelId="{11785EDA-36DF-4890-A9A6-8ABD1A7D5C8E}">
      <dgm:prSet phldrT="[Text]"/>
      <dgm:spPr/>
      <dgm:t>
        <a:bodyPr/>
        <a:lstStyle/>
        <a:p>
          <a:r>
            <a:rPr lang="en-US" dirty="0" smtClean="0"/>
            <a:t>Correlation </a:t>
          </a:r>
          <a:endParaRPr lang="en-US" dirty="0"/>
        </a:p>
      </dgm:t>
    </dgm:pt>
    <dgm:pt modelId="{4FE1E032-9766-4C23-A8EF-5B4A29DFA2C5}" type="parTrans" cxnId="{4E74E5FA-CF84-4D20-AC39-6206BC8F4525}">
      <dgm:prSet/>
      <dgm:spPr/>
      <dgm:t>
        <a:bodyPr/>
        <a:lstStyle/>
        <a:p>
          <a:endParaRPr lang="en-US"/>
        </a:p>
      </dgm:t>
    </dgm:pt>
    <dgm:pt modelId="{8B6C66CB-5E08-43B3-90EA-C5575A1882A3}" type="sibTrans" cxnId="{4E74E5FA-CF84-4D20-AC39-6206BC8F4525}">
      <dgm:prSet/>
      <dgm:spPr/>
      <dgm:t>
        <a:bodyPr/>
        <a:lstStyle/>
        <a:p>
          <a:endParaRPr lang="en-US"/>
        </a:p>
      </dgm:t>
    </dgm:pt>
    <dgm:pt modelId="{DBA2EBF2-F309-4C88-949A-D834FC3FF4C8}">
      <dgm:prSet phldrT="[Text]"/>
      <dgm:spPr/>
      <dgm:t>
        <a:bodyPr/>
        <a:lstStyle/>
        <a:p>
          <a:r>
            <a:rPr lang="en-US" dirty="0" smtClean="0"/>
            <a:t>Plan Recognition</a:t>
          </a:r>
          <a:endParaRPr lang="en-US" dirty="0"/>
        </a:p>
      </dgm:t>
    </dgm:pt>
    <dgm:pt modelId="{B45BC689-8C00-40E5-B637-6C1E5E22A68D}" type="parTrans" cxnId="{25761806-47AB-4938-8523-0B785324E083}">
      <dgm:prSet/>
      <dgm:spPr/>
      <dgm:t>
        <a:bodyPr/>
        <a:lstStyle/>
        <a:p>
          <a:endParaRPr lang="en-US"/>
        </a:p>
      </dgm:t>
    </dgm:pt>
    <dgm:pt modelId="{8528CD55-FEA4-44CE-8B82-062FC119F7FF}" type="sibTrans" cxnId="{25761806-47AB-4938-8523-0B785324E083}">
      <dgm:prSet/>
      <dgm:spPr/>
      <dgm:t>
        <a:bodyPr/>
        <a:lstStyle/>
        <a:p>
          <a:endParaRPr lang="en-US"/>
        </a:p>
      </dgm:t>
    </dgm:pt>
    <dgm:pt modelId="{851BDFD8-BA0B-4F05-90E6-F53E19C193AD}" type="pres">
      <dgm:prSet presAssocID="{23998742-4BBD-43F7-B1A2-870D934CA229}" presName="linearFlow" presStyleCnt="0">
        <dgm:presLayoutVars>
          <dgm:resizeHandles val="exact"/>
        </dgm:presLayoutVars>
      </dgm:prSet>
      <dgm:spPr/>
    </dgm:pt>
    <dgm:pt modelId="{3523C36A-AB47-4F55-A31F-111FCAC46EAA}" type="pres">
      <dgm:prSet presAssocID="{49FBDD2D-5434-41EA-B3D9-FF84E4EA7F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39B4F-8243-4495-AD0D-98C4BFD43452}" type="pres">
      <dgm:prSet presAssocID="{28B1D34E-5BB4-4B64-8F51-A8381B28A5D5}" presName="sibTrans" presStyleLbl="sibTrans2D1" presStyleIdx="0" presStyleCnt="3"/>
      <dgm:spPr/>
    </dgm:pt>
    <dgm:pt modelId="{7B942F0A-8B36-4B97-B683-D6A08317A60B}" type="pres">
      <dgm:prSet presAssocID="{28B1D34E-5BB4-4B64-8F51-A8381B28A5D5}" presName="connectorText" presStyleLbl="sibTrans2D1" presStyleIdx="0" presStyleCnt="3"/>
      <dgm:spPr/>
    </dgm:pt>
    <dgm:pt modelId="{1535538B-9CD0-4EF0-BF52-9240D6B91807}" type="pres">
      <dgm:prSet presAssocID="{EEF3C39E-8495-4134-B514-6487C56E64A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73FD1-2DF1-465E-9900-825947480A0F}" type="pres">
      <dgm:prSet presAssocID="{0FB765F9-7CCD-4649-9544-6E294EA3B136}" presName="sibTrans" presStyleLbl="sibTrans2D1" presStyleIdx="1" presStyleCnt="3"/>
      <dgm:spPr/>
    </dgm:pt>
    <dgm:pt modelId="{CD0DE361-82BA-438C-9E57-6F6BCD96BFED}" type="pres">
      <dgm:prSet presAssocID="{0FB765F9-7CCD-4649-9544-6E294EA3B136}" presName="connectorText" presStyleLbl="sibTrans2D1" presStyleIdx="1" presStyleCnt="3"/>
      <dgm:spPr/>
    </dgm:pt>
    <dgm:pt modelId="{6CE4265D-4B2A-4AFF-96AA-FE7775BED6E6}" type="pres">
      <dgm:prSet presAssocID="{11785EDA-36DF-4890-A9A6-8ABD1A7D5C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41C11-6439-4A0D-8A27-D76F1477476E}" type="pres">
      <dgm:prSet presAssocID="{8B6C66CB-5E08-43B3-90EA-C5575A1882A3}" presName="sibTrans" presStyleLbl="sibTrans2D1" presStyleIdx="2" presStyleCnt="3"/>
      <dgm:spPr/>
    </dgm:pt>
    <dgm:pt modelId="{707473D7-C664-4E77-916A-02B14696AFFB}" type="pres">
      <dgm:prSet presAssocID="{8B6C66CB-5E08-43B3-90EA-C5575A1882A3}" presName="connectorText" presStyleLbl="sibTrans2D1" presStyleIdx="2" presStyleCnt="3"/>
      <dgm:spPr/>
    </dgm:pt>
    <dgm:pt modelId="{242843E8-8943-4163-A14F-4E005FCEA932}" type="pres">
      <dgm:prSet presAssocID="{DBA2EBF2-F309-4C88-949A-D834FC3FF4C8}" presName="node" presStyleLbl="node1" presStyleIdx="3" presStyleCnt="4">
        <dgm:presLayoutVars>
          <dgm:bulletEnabled val="1"/>
        </dgm:presLayoutVars>
      </dgm:prSet>
      <dgm:spPr/>
    </dgm:pt>
  </dgm:ptLst>
  <dgm:cxnLst>
    <dgm:cxn modelId="{8D214791-CDB1-44FB-B929-2E6EFFD46440}" type="presOf" srcId="{23998742-4BBD-43F7-B1A2-870D934CA229}" destId="{851BDFD8-BA0B-4F05-90E6-F53E19C193AD}" srcOrd="0" destOrd="0" presId="urn:microsoft.com/office/officeart/2005/8/layout/process2"/>
    <dgm:cxn modelId="{25761806-47AB-4938-8523-0B785324E083}" srcId="{23998742-4BBD-43F7-B1A2-870D934CA229}" destId="{DBA2EBF2-F309-4C88-949A-D834FC3FF4C8}" srcOrd="3" destOrd="0" parTransId="{B45BC689-8C00-40E5-B637-6C1E5E22A68D}" sibTransId="{8528CD55-FEA4-44CE-8B82-062FC119F7FF}"/>
    <dgm:cxn modelId="{D018266A-9493-4381-A490-C227183E1AF9}" srcId="{23998742-4BBD-43F7-B1A2-870D934CA229}" destId="{EEF3C39E-8495-4134-B514-6487C56E64AC}" srcOrd="1" destOrd="0" parTransId="{2287A586-7323-4802-B95F-BD4AE63B5C06}" sibTransId="{0FB765F9-7CCD-4649-9544-6E294EA3B136}"/>
    <dgm:cxn modelId="{9CE69B85-3162-4752-AE4E-956552D17F1D}" type="presOf" srcId="{28B1D34E-5BB4-4B64-8F51-A8381B28A5D5}" destId="{7B942F0A-8B36-4B97-B683-D6A08317A60B}" srcOrd="1" destOrd="0" presId="urn:microsoft.com/office/officeart/2005/8/layout/process2"/>
    <dgm:cxn modelId="{3C6877DB-0E8D-4D42-9A37-0B8068727D4E}" type="presOf" srcId="{8B6C66CB-5E08-43B3-90EA-C5575A1882A3}" destId="{3D541C11-6439-4A0D-8A27-D76F1477476E}" srcOrd="0" destOrd="0" presId="urn:microsoft.com/office/officeart/2005/8/layout/process2"/>
    <dgm:cxn modelId="{3572159B-6416-4D45-BCA0-7F8072CAD668}" type="presOf" srcId="{EEF3C39E-8495-4134-B514-6487C56E64AC}" destId="{1535538B-9CD0-4EF0-BF52-9240D6B91807}" srcOrd="0" destOrd="0" presId="urn:microsoft.com/office/officeart/2005/8/layout/process2"/>
    <dgm:cxn modelId="{37B8E611-E7AF-4083-8A33-A727ADF95740}" type="presOf" srcId="{DBA2EBF2-F309-4C88-949A-D834FC3FF4C8}" destId="{242843E8-8943-4163-A14F-4E005FCEA932}" srcOrd="0" destOrd="0" presId="urn:microsoft.com/office/officeart/2005/8/layout/process2"/>
    <dgm:cxn modelId="{55F7BD7B-F0BD-454A-A90B-78C7A359F311}" type="presOf" srcId="{28B1D34E-5BB4-4B64-8F51-A8381B28A5D5}" destId="{78B39B4F-8243-4495-AD0D-98C4BFD43452}" srcOrd="0" destOrd="0" presId="urn:microsoft.com/office/officeart/2005/8/layout/process2"/>
    <dgm:cxn modelId="{4019CE3F-04A1-4B26-AA1F-953EA2C093B7}" type="presOf" srcId="{8B6C66CB-5E08-43B3-90EA-C5575A1882A3}" destId="{707473D7-C664-4E77-916A-02B14696AFFB}" srcOrd="1" destOrd="0" presId="urn:microsoft.com/office/officeart/2005/8/layout/process2"/>
    <dgm:cxn modelId="{8BFBD2C9-7589-45F8-8137-1341C8C1D1F0}" type="presOf" srcId="{0FB765F9-7CCD-4649-9544-6E294EA3B136}" destId="{CD0DE361-82BA-438C-9E57-6F6BCD96BFED}" srcOrd="1" destOrd="0" presId="urn:microsoft.com/office/officeart/2005/8/layout/process2"/>
    <dgm:cxn modelId="{9094CA90-2D9A-4C54-BCB3-6A9816A11AE8}" type="presOf" srcId="{11785EDA-36DF-4890-A9A6-8ABD1A7D5C8E}" destId="{6CE4265D-4B2A-4AFF-96AA-FE7775BED6E6}" srcOrd="0" destOrd="0" presId="urn:microsoft.com/office/officeart/2005/8/layout/process2"/>
    <dgm:cxn modelId="{923DAB01-36AF-47B3-A835-CA4CB6790AD9}" srcId="{23998742-4BBD-43F7-B1A2-870D934CA229}" destId="{49FBDD2D-5434-41EA-B3D9-FF84E4EA7F5D}" srcOrd="0" destOrd="0" parTransId="{64AFF25E-BA22-4583-ABB0-49E59A6D090C}" sibTransId="{28B1D34E-5BB4-4B64-8F51-A8381B28A5D5}"/>
    <dgm:cxn modelId="{4E74E5FA-CF84-4D20-AC39-6206BC8F4525}" srcId="{23998742-4BBD-43F7-B1A2-870D934CA229}" destId="{11785EDA-36DF-4890-A9A6-8ABD1A7D5C8E}" srcOrd="2" destOrd="0" parTransId="{4FE1E032-9766-4C23-A8EF-5B4A29DFA2C5}" sibTransId="{8B6C66CB-5E08-43B3-90EA-C5575A1882A3}"/>
    <dgm:cxn modelId="{6AA42718-4687-4161-8A14-790EEB334FA2}" type="presOf" srcId="{0FB765F9-7CCD-4649-9544-6E294EA3B136}" destId="{14873FD1-2DF1-465E-9900-825947480A0F}" srcOrd="0" destOrd="0" presId="urn:microsoft.com/office/officeart/2005/8/layout/process2"/>
    <dgm:cxn modelId="{241DC1A3-CE8E-48CC-90EF-3FB9C315CB5B}" type="presOf" srcId="{49FBDD2D-5434-41EA-B3D9-FF84E4EA7F5D}" destId="{3523C36A-AB47-4F55-A31F-111FCAC46EAA}" srcOrd="0" destOrd="0" presId="urn:microsoft.com/office/officeart/2005/8/layout/process2"/>
    <dgm:cxn modelId="{FDAC0524-A471-442F-96E5-A5EB9D0A2474}" type="presParOf" srcId="{851BDFD8-BA0B-4F05-90E6-F53E19C193AD}" destId="{3523C36A-AB47-4F55-A31F-111FCAC46EAA}" srcOrd="0" destOrd="0" presId="urn:microsoft.com/office/officeart/2005/8/layout/process2"/>
    <dgm:cxn modelId="{2795EC43-B7A8-4F04-9C11-D54128B1DF54}" type="presParOf" srcId="{851BDFD8-BA0B-4F05-90E6-F53E19C193AD}" destId="{78B39B4F-8243-4495-AD0D-98C4BFD43452}" srcOrd="1" destOrd="0" presId="urn:microsoft.com/office/officeart/2005/8/layout/process2"/>
    <dgm:cxn modelId="{7AE87B95-AEF4-4AF4-BE01-0EAA28B1A8FA}" type="presParOf" srcId="{78B39B4F-8243-4495-AD0D-98C4BFD43452}" destId="{7B942F0A-8B36-4B97-B683-D6A08317A60B}" srcOrd="0" destOrd="0" presId="urn:microsoft.com/office/officeart/2005/8/layout/process2"/>
    <dgm:cxn modelId="{2C39D478-DF8B-4D6E-8955-5B1F0FCC9A67}" type="presParOf" srcId="{851BDFD8-BA0B-4F05-90E6-F53E19C193AD}" destId="{1535538B-9CD0-4EF0-BF52-9240D6B91807}" srcOrd="2" destOrd="0" presId="urn:microsoft.com/office/officeart/2005/8/layout/process2"/>
    <dgm:cxn modelId="{21E01984-A616-47CF-B01F-6845963844FE}" type="presParOf" srcId="{851BDFD8-BA0B-4F05-90E6-F53E19C193AD}" destId="{14873FD1-2DF1-465E-9900-825947480A0F}" srcOrd="3" destOrd="0" presId="urn:microsoft.com/office/officeart/2005/8/layout/process2"/>
    <dgm:cxn modelId="{D464A65E-8F98-4EBD-A53C-FBB0CC0630FC}" type="presParOf" srcId="{14873FD1-2DF1-465E-9900-825947480A0F}" destId="{CD0DE361-82BA-438C-9E57-6F6BCD96BFED}" srcOrd="0" destOrd="0" presId="urn:microsoft.com/office/officeart/2005/8/layout/process2"/>
    <dgm:cxn modelId="{38694AA3-26F0-4BBB-9A65-66E025B94F4C}" type="presParOf" srcId="{851BDFD8-BA0B-4F05-90E6-F53E19C193AD}" destId="{6CE4265D-4B2A-4AFF-96AA-FE7775BED6E6}" srcOrd="4" destOrd="0" presId="urn:microsoft.com/office/officeart/2005/8/layout/process2"/>
    <dgm:cxn modelId="{4E6CDA33-D02A-4B90-8402-024F588B35F0}" type="presParOf" srcId="{851BDFD8-BA0B-4F05-90E6-F53E19C193AD}" destId="{3D541C11-6439-4A0D-8A27-D76F1477476E}" srcOrd="5" destOrd="0" presId="urn:microsoft.com/office/officeart/2005/8/layout/process2"/>
    <dgm:cxn modelId="{14875132-0CE0-4145-AE73-75BFFA80F552}" type="presParOf" srcId="{3D541C11-6439-4A0D-8A27-D76F1477476E}" destId="{707473D7-C664-4E77-916A-02B14696AFFB}" srcOrd="0" destOrd="0" presId="urn:microsoft.com/office/officeart/2005/8/layout/process2"/>
    <dgm:cxn modelId="{1D07765B-455F-4A42-A5D5-1F01FB4506D7}" type="presParOf" srcId="{851BDFD8-BA0B-4F05-90E6-F53E19C193AD}" destId="{242843E8-8943-4163-A14F-4E005FCEA93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B5D99-6742-40FC-A10B-12BD2728B5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581F49E0-2C89-4FF7-AC7D-3933500476D4}">
      <dgm:prSet phldrT="[Text]"/>
      <dgm:spPr/>
      <dgm:t>
        <a:bodyPr/>
        <a:lstStyle/>
        <a:p>
          <a:r>
            <a:rPr lang="en-US" dirty="0" smtClean="0"/>
            <a:t>Server’s Info Collecting</a:t>
          </a:r>
          <a:endParaRPr lang="en-US" dirty="0"/>
        </a:p>
      </dgm:t>
    </dgm:pt>
    <dgm:pt modelId="{2BB5FE24-C5A9-48D7-973A-8F8FF91426D1}" type="parTrans" cxnId="{9022E27D-5F16-4AE9-A6D7-8F7A6CA6678F}">
      <dgm:prSet/>
      <dgm:spPr/>
      <dgm:t>
        <a:bodyPr/>
        <a:lstStyle/>
        <a:p>
          <a:endParaRPr lang="en-US"/>
        </a:p>
      </dgm:t>
    </dgm:pt>
    <dgm:pt modelId="{B3D01DF0-BC95-4084-9A59-A851C8910303}" type="sibTrans" cxnId="{9022E27D-5F16-4AE9-A6D7-8F7A6CA6678F}">
      <dgm:prSet/>
      <dgm:spPr/>
      <dgm:t>
        <a:bodyPr/>
        <a:lstStyle/>
        <a:p>
          <a:endParaRPr lang="en-US"/>
        </a:p>
      </dgm:t>
    </dgm:pt>
    <dgm:pt modelId="{1B43A58A-4247-4AE7-A46E-DBEEF4C3344A}">
      <dgm:prSet phldrT="[Text]"/>
      <dgm:spPr/>
      <dgm:t>
        <a:bodyPr/>
        <a:lstStyle/>
        <a:p>
          <a:r>
            <a:rPr lang="en-US" dirty="0" smtClean="0"/>
            <a:t>Vulnerability Matching</a:t>
          </a:r>
          <a:endParaRPr lang="en-US" dirty="0"/>
        </a:p>
      </dgm:t>
    </dgm:pt>
    <dgm:pt modelId="{8448BEF2-7017-4F46-8413-B2E7716E1FA6}" type="parTrans" cxnId="{8A22AA56-03C7-4746-94D3-19A05D72E567}">
      <dgm:prSet/>
      <dgm:spPr/>
      <dgm:t>
        <a:bodyPr/>
        <a:lstStyle/>
        <a:p>
          <a:endParaRPr lang="en-US"/>
        </a:p>
      </dgm:t>
    </dgm:pt>
    <dgm:pt modelId="{C494BF8C-56BE-4914-BC83-3475156C2858}" type="sibTrans" cxnId="{8A22AA56-03C7-4746-94D3-19A05D72E567}">
      <dgm:prSet/>
      <dgm:spPr/>
      <dgm:t>
        <a:bodyPr/>
        <a:lstStyle/>
        <a:p>
          <a:endParaRPr lang="en-US"/>
        </a:p>
      </dgm:t>
    </dgm:pt>
    <dgm:pt modelId="{5B2EE7E7-C068-40B0-A82C-49F6463252E8}">
      <dgm:prSet phldrT="[Text]"/>
      <dgm:spPr/>
      <dgm:t>
        <a:bodyPr/>
        <a:lstStyle/>
        <a:p>
          <a:r>
            <a:rPr lang="en-US" dirty="0" smtClean="0"/>
            <a:t>Vulnerability</a:t>
          </a:r>
          <a:endParaRPr lang="en-US" dirty="0"/>
        </a:p>
      </dgm:t>
    </dgm:pt>
    <dgm:pt modelId="{ACAC5174-30F0-4B41-8180-CF691EC11436}" type="parTrans" cxnId="{7B34395E-07B6-4272-82B4-B3BD2BBA5CB8}">
      <dgm:prSet/>
      <dgm:spPr/>
      <dgm:t>
        <a:bodyPr/>
        <a:lstStyle/>
        <a:p>
          <a:endParaRPr lang="en-US"/>
        </a:p>
      </dgm:t>
    </dgm:pt>
    <dgm:pt modelId="{D93F0A5B-924C-4374-820E-A4B00EE31B09}" type="sibTrans" cxnId="{7B34395E-07B6-4272-82B4-B3BD2BBA5CB8}">
      <dgm:prSet/>
      <dgm:spPr/>
      <dgm:t>
        <a:bodyPr/>
        <a:lstStyle/>
        <a:p>
          <a:endParaRPr lang="en-US"/>
        </a:p>
      </dgm:t>
    </dgm:pt>
    <dgm:pt modelId="{9B8F64F6-BD20-4856-9388-8398A2DC5657}" type="pres">
      <dgm:prSet presAssocID="{B1CB5D99-6742-40FC-A10B-12BD2728B500}" presName="linearFlow" presStyleCnt="0">
        <dgm:presLayoutVars>
          <dgm:resizeHandles val="exact"/>
        </dgm:presLayoutVars>
      </dgm:prSet>
      <dgm:spPr/>
    </dgm:pt>
    <dgm:pt modelId="{AC790EEB-76D9-4013-A164-1B4F9603D8DF}" type="pres">
      <dgm:prSet presAssocID="{581F49E0-2C89-4FF7-AC7D-3933500476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A762C-51F0-4055-94D2-C720D4C9D459}" type="pres">
      <dgm:prSet presAssocID="{B3D01DF0-BC95-4084-9A59-A851C8910303}" presName="sibTrans" presStyleLbl="sibTrans2D1" presStyleIdx="0" presStyleCnt="2"/>
      <dgm:spPr/>
    </dgm:pt>
    <dgm:pt modelId="{5E414EBC-5322-49B3-8B27-1EDD20ADDF7D}" type="pres">
      <dgm:prSet presAssocID="{B3D01DF0-BC95-4084-9A59-A851C8910303}" presName="connectorText" presStyleLbl="sibTrans2D1" presStyleIdx="0" presStyleCnt="2"/>
      <dgm:spPr/>
    </dgm:pt>
    <dgm:pt modelId="{306D4E32-DF30-4880-B79C-BEC857088537}" type="pres">
      <dgm:prSet presAssocID="{1B43A58A-4247-4AE7-A46E-DBEEF4C3344A}" presName="node" presStyleLbl="node1" presStyleIdx="1" presStyleCnt="3">
        <dgm:presLayoutVars>
          <dgm:bulletEnabled val="1"/>
        </dgm:presLayoutVars>
      </dgm:prSet>
      <dgm:spPr/>
    </dgm:pt>
    <dgm:pt modelId="{7A403E1D-BDD6-4B22-A6BA-A3075059EF21}" type="pres">
      <dgm:prSet presAssocID="{C494BF8C-56BE-4914-BC83-3475156C2858}" presName="sibTrans" presStyleLbl="sibTrans2D1" presStyleIdx="1" presStyleCnt="2"/>
      <dgm:spPr/>
    </dgm:pt>
    <dgm:pt modelId="{0373289B-1356-449E-897C-65660BC4CE5E}" type="pres">
      <dgm:prSet presAssocID="{C494BF8C-56BE-4914-BC83-3475156C2858}" presName="connectorText" presStyleLbl="sibTrans2D1" presStyleIdx="1" presStyleCnt="2"/>
      <dgm:spPr/>
    </dgm:pt>
    <dgm:pt modelId="{AFE8A85C-8D3B-4E37-A0CD-756D56FAA3B3}" type="pres">
      <dgm:prSet presAssocID="{5B2EE7E7-C068-40B0-A82C-49F6463252E8}" presName="node" presStyleLbl="node1" presStyleIdx="2" presStyleCnt="3">
        <dgm:presLayoutVars>
          <dgm:bulletEnabled val="1"/>
        </dgm:presLayoutVars>
      </dgm:prSet>
      <dgm:spPr/>
    </dgm:pt>
  </dgm:ptLst>
  <dgm:cxnLst>
    <dgm:cxn modelId="{43219238-10EE-49CA-B9D3-3265E6994061}" type="presOf" srcId="{581F49E0-2C89-4FF7-AC7D-3933500476D4}" destId="{AC790EEB-76D9-4013-A164-1B4F9603D8DF}" srcOrd="0" destOrd="0" presId="urn:microsoft.com/office/officeart/2005/8/layout/process2"/>
    <dgm:cxn modelId="{2553DDD7-3617-4A3D-9F10-522FA4123239}" type="presOf" srcId="{B1CB5D99-6742-40FC-A10B-12BD2728B500}" destId="{9B8F64F6-BD20-4856-9388-8398A2DC5657}" srcOrd="0" destOrd="0" presId="urn:microsoft.com/office/officeart/2005/8/layout/process2"/>
    <dgm:cxn modelId="{65A0452D-4372-4325-AEB2-FBFDD9FC1310}" type="presOf" srcId="{B3D01DF0-BC95-4084-9A59-A851C8910303}" destId="{5E414EBC-5322-49B3-8B27-1EDD20ADDF7D}" srcOrd="1" destOrd="0" presId="urn:microsoft.com/office/officeart/2005/8/layout/process2"/>
    <dgm:cxn modelId="{8A22AA56-03C7-4746-94D3-19A05D72E567}" srcId="{B1CB5D99-6742-40FC-A10B-12BD2728B500}" destId="{1B43A58A-4247-4AE7-A46E-DBEEF4C3344A}" srcOrd="1" destOrd="0" parTransId="{8448BEF2-7017-4F46-8413-B2E7716E1FA6}" sibTransId="{C494BF8C-56BE-4914-BC83-3475156C2858}"/>
    <dgm:cxn modelId="{A9C2A520-E3E4-49E2-B2C9-7B8B00FD349F}" type="presOf" srcId="{C494BF8C-56BE-4914-BC83-3475156C2858}" destId="{0373289B-1356-449E-897C-65660BC4CE5E}" srcOrd="1" destOrd="0" presId="urn:microsoft.com/office/officeart/2005/8/layout/process2"/>
    <dgm:cxn modelId="{9022E27D-5F16-4AE9-A6D7-8F7A6CA6678F}" srcId="{B1CB5D99-6742-40FC-A10B-12BD2728B500}" destId="{581F49E0-2C89-4FF7-AC7D-3933500476D4}" srcOrd="0" destOrd="0" parTransId="{2BB5FE24-C5A9-48D7-973A-8F8FF91426D1}" sibTransId="{B3D01DF0-BC95-4084-9A59-A851C8910303}"/>
    <dgm:cxn modelId="{7B34395E-07B6-4272-82B4-B3BD2BBA5CB8}" srcId="{B1CB5D99-6742-40FC-A10B-12BD2728B500}" destId="{5B2EE7E7-C068-40B0-A82C-49F6463252E8}" srcOrd="2" destOrd="0" parTransId="{ACAC5174-30F0-4B41-8180-CF691EC11436}" sibTransId="{D93F0A5B-924C-4374-820E-A4B00EE31B09}"/>
    <dgm:cxn modelId="{465A6786-8341-4F16-A1B9-2456C5B296F9}" type="presOf" srcId="{C494BF8C-56BE-4914-BC83-3475156C2858}" destId="{7A403E1D-BDD6-4B22-A6BA-A3075059EF21}" srcOrd="0" destOrd="0" presId="urn:microsoft.com/office/officeart/2005/8/layout/process2"/>
    <dgm:cxn modelId="{B1C04021-523C-43DF-98FA-DA4D96A18BC0}" type="presOf" srcId="{B3D01DF0-BC95-4084-9A59-A851C8910303}" destId="{072A762C-51F0-4055-94D2-C720D4C9D459}" srcOrd="0" destOrd="0" presId="urn:microsoft.com/office/officeart/2005/8/layout/process2"/>
    <dgm:cxn modelId="{43833C73-ABA2-462B-A6DA-1E32E8AFC5BA}" type="presOf" srcId="{1B43A58A-4247-4AE7-A46E-DBEEF4C3344A}" destId="{306D4E32-DF30-4880-B79C-BEC857088537}" srcOrd="0" destOrd="0" presId="urn:microsoft.com/office/officeart/2005/8/layout/process2"/>
    <dgm:cxn modelId="{B0AD56ED-8FA3-4368-B787-65FC72C2A9DB}" type="presOf" srcId="{5B2EE7E7-C068-40B0-A82C-49F6463252E8}" destId="{AFE8A85C-8D3B-4E37-A0CD-756D56FAA3B3}" srcOrd="0" destOrd="0" presId="urn:microsoft.com/office/officeart/2005/8/layout/process2"/>
    <dgm:cxn modelId="{8997DC26-1832-48EF-BE8C-C42F3BFDBB92}" type="presParOf" srcId="{9B8F64F6-BD20-4856-9388-8398A2DC5657}" destId="{AC790EEB-76D9-4013-A164-1B4F9603D8DF}" srcOrd="0" destOrd="0" presId="urn:microsoft.com/office/officeart/2005/8/layout/process2"/>
    <dgm:cxn modelId="{50925685-DB8B-4079-BB7A-868B1013184C}" type="presParOf" srcId="{9B8F64F6-BD20-4856-9388-8398A2DC5657}" destId="{072A762C-51F0-4055-94D2-C720D4C9D459}" srcOrd="1" destOrd="0" presId="urn:microsoft.com/office/officeart/2005/8/layout/process2"/>
    <dgm:cxn modelId="{F601BB35-F2B6-4629-AFD5-871582F21DA1}" type="presParOf" srcId="{072A762C-51F0-4055-94D2-C720D4C9D459}" destId="{5E414EBC-5322-49B3-8B27-1EDD20ADDF7D}" srcOrd="0" destOrd="0" presId="urn:microsoft.com/office/officeart/2005/8/layout/process2"/>
    <dgm:cxn modelId="{DD0D03E8-03B5-4484-986C-27254F5C9F2C}" type="presParOf" srcId="{9B8F64F6-BD20-4856-9388-8398A2DC5657}" destId="{306D4E32-DF30-4880-B79C-BEC857088537}" srcOrd="2" destOrd="0" presId="urn:microsoft.com/office/officeart/2005/8/layout/process2"/>
    <dgm:cxn modelId="{D8018541-ADF6-4679-9DC5-327B1EB44C01}" type="presParOf" srcId="{9B8F64F6-BD20-4856-9388-8398A2DC5657}" destId="{7A403E1D-BDD6-4B22-A6BA-A3075059EF21}" srcOrd="3" destOrd="0" presId="urn:microsoft.com/office/officeart/2005/8/layout/process2"/>
    <dgm:cxn modelId="{9599D3E6-CDED-4C5D-B435-B78FC4DDB21B}" type="presParOf" srcId="{7A403E1D-BDD6-4B22-A6BA-A3075059EF21}" destId="{0373289B-1356-449E-897C-65660BC4CE5E}" srcOrd="0" destOrd="0" presId="urn:microsoft.com/office/officeart/2005/8/layout/process2"/>
    <dgm:cxn modelId="{147F0D41-DE9D-47D4-BFD2-C8E1417DAD30}" type="presParOf" srcId="{9B8F64F6-BD20-4856-9388-8398A2DC5657}" destId="{AFE8A85C-8D3B-4E37-A0CD-756D56FAA3B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23C36A-AB47-4F55-A31F-111FCAC46EAA}">
      <dsp:nvSpPr>
        <dsp:cNvPr id="0" name=""/>
        <dsp:cNvSpPr/>
      </dsp:nvSpPr>
      <dsp:spPr>
        <a:xfrm>
          <a:off x="3346651" y="2209"/>
          <a:ext cx="1536297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Normalization</a:t>
          </a:r>
          <a:endParaRPr lang="en-US" sz="1800" kern="1200" dirty="0"/>
        </a:p>
      </dsp:txBody>
      <dsp:txXfrm>
        <a:off x="3346651" y="2209"/>
        <a:ext cx="1536297" cy="822098"/>
      </dsp:txXfrm>
    </dsp:sp>
    <dsp:sp modelId="{78B39B4F-8243-4495-AD0D-98C4BFD43452}">
      <dsp:nvSpPr>
        <dsp:cNvPr id="0" name=""/>
        <dsp:cNvSpPr/>
      </dsp:nvSpPr>
      <dsp:spPr>
        <a:xfrm rot="5400000">
          <a:off x="396065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3960656" y="844861"/>
        <a:ext cx="308287" cy="369944"/>
      </dsp:txXfrm>
    </dsp:sp>
    <dsp:sp modelId="{1535538B-9CD0-4EF0-BF52-9240D6B91807}">
      <dsp:nvSpPr>
        <dsp:cNvPr id="0" name=""/>
        <dsp:cNvSpPr/>
      </dsp:nvSpPr>
      <dsp:spPr>
        <a:xfrm>
          <a:off x="3346651" y="1235358"/>
          <a:ext cx="1536297" cy="822098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Aggregation</a:t>
          </a:r>
          <a:endParaRPr lang="en-US" sz="1800" kern="1200" dirty="0"/>
        </a:p>
      </dsp:txBody>
      <dsp:txXfrm>
        <a:off x="3346651" y="1235358"/>
        <a:ext cx="1536297" cy="822098"/>
      </dsp:txXfrm>
    </dsp:sp>
    <dsp:sp modelId="{14873FD1-2DF1-465E-9900-825947480A0F}">
      <dsp:nvSpPr>
        <dsp:cNvPr id="0" name=""/>
        <dsp:cNvSpPr/>
      </dsp:nvSpPr>
      <dsp:spPr>
        <a:xfrm rot="5400000">
          <a:off x="396065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3960656" y="2078009"/>
        <a:ext cx="308287" cy="369944"/>
      </dsp:txXfrm>
    </dsp:sp>
    <dsp:sp modelId="{6CE4265D-4B2A-4AFF-96AA-FE7775BED6E6}">
      <dsp:nvSpPr>
        <dsp:cNvPr id="0" name=""/>
        <dsp:cNvSpPr/>
      </dsp:nvSpPr>
      <dsp:spPr>
        <a:xfrm>
          <a:off x="3346651" y="2468506"/>
          <a:ext cx="1536297" cy="822098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Correlation </a:t>
          </a:r>
          <a:endParaRPr lang="en-US" sz="1800" kern="1200" dirty="0"/>
        </a:p>
      </dsp:txBody>
      <dsp:txXfrm>
        <a:off x="3346651" y="2468506"/>
        <a:ext cx="1536297" cy="822098"/>
      </dsp:txXfrm>
    </dsp:sp>
    <dsp:sp modelId="{3D541C11-6439-4A0D-8A27-D76F1477476E}">
      <dsp:nvSpPr>
        <dsp:cNvPr id="0" name=""/>
        <dsp:cNvSpPr/>
      </dsp:nvSpPr>
      <dsp:spPr>
        <a:xfrm rot="5400000">
          <a:off x="396065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3960656" y="3311157"/>
        <a:ext cx="308287" cy="369944"/>
      </dsp:txXfrm>
    </dsp:sp>
    <dsp:sp modelId="{242843E8-8943-4163-A14F-4E005FCEA932}">
      <dsp:nvSpPr>
        <dsp:cNvPr id="0" name=""/>
        <dsp:cNvSpPr/>
      </dsp:nvSpPr>
      <dsp:spPr>
        <a:xfrm>
          <a:off x="3346651" y="3701654"/>
          <a:ext cx="1536297" cy="82209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Plan Recognition</a:t>
          </a:r>
          <a:endParaRPr lang="en-US" sz="1800" kern="1200" dirty="0"/>
        </a:p>
      </dsp:txBody>
      <dsp:txXfrm>
        <a:off x="3346651" y="3701654"/>
        <a:ext cx="1536297" cy="8220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790EEB-76D9-4013-A164-1B4F9603D8DF}">
      <dsp:nvSpPr>
        <dsp:cNvPr id="0" name=""/>
        <dsp:cNvSpPr/>
      </dsp:nvSpPr>
      <dsp:spPr>
        <a:xfrm>
          <a:off x="1215389" y="0"/>
          <a:ext cx="1988820" cy="11049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Server’s Info Collecting</a:t>
          </a:r>
          <a:endParaRPr lang="en-US" sz="2600" kern="1200" dirty="0"/>
        </a:p>
      </dsp:txBody>
      <dsp:txXfrm>
        <a:off x="1215389" y="0"/>
        <a:ext cx="1988820" cy="1104900"/>
      </dsp:txXfrm>
    </dsp:sp>
    <dsp:sp modelId="{072A762C-51F0-4055-94D2-C720D4C9D459}">
      <dsp:nvSpPr>
        <dsp:cNvPr id="0" name=""/>
        <dsp:cNvSpPr/>
      </dsp:nvSpPr>
      <dsp:spPr>
        <a:xfrm rot="5400000">
          <a:off x="2002631" y="1132522"/>
          <a:ext cx="414337" cy="497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5400000">
        <a:off x="2002631" y="1132522"/>
        <a:ext cx="414337" cy="497205"/>
      </dsp:txXfrm>
    </dsp:sp>
    <dsp:sp modelId="{306D4E32-DF30-4880-B79C-BEC857088537}">
      <dsp:nvSpPr>
        <dsp:cNvPr id="0" name=""/>
        <dsp:cNvSpPr/>
      </dsp:nvSpPr>
      <dsp:spPr>
        <a:xfrm>
          <a:off x="1215389" y="1657350"/>
          <a:ext cx="1988820" cy="11049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Vulnerability Matching</a:t>
          </a:r>
          <a:endParaRPr lang="en-US" sz="2600" kern="1200" dirty="0"/>
        </a:p>
      </dsp:txBody>
      <dsp:txXfrm>
        <a:off x="1215389" y="1657350"/>
        <a:ext cx="1988820" cy="1104900"/>
      </dsp:txXfrm>
    </dsp:sp>
    <dsp:sp modelId="{7A403E1D-BDD6-4B22-A6BA-A3075059EF21}">
      <dsp:nvSpPr>
        <dsp:cNvPr id="0" name=""/>
        <dsp:cNvSpPr/>
      </dsp:nvSpPr>
      <dsp:spPr>
        <a:xfrm rot="5400000">
          <a:off x="2002631" y="2789872"/>
          <a:ext cx="414337" cy="497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5400000">
        <a:off x="2002631" y="2789872"/>
        <a:ext cx="414337" cy="497205"/>
      </dsp:txXfrm>
    </dsp:sp>
    <dsp:sp modelId="{AFE8A85C-8D3B-4E37-A0CD-756D56FAA3B3}">
      <dsp:nvSpPr>
        <dsp:cNvPr id="0" name=""/>
        <dsp:cNvSpPr/>
      </dsp:nvSpPr>
      <dsp:spPr>
        <a:xfrm>
          <a:off x="1215389" y="3314700"/>
          <a:ext cx="1988820" cy="11049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Vulnerability</a:t>
          </a:r>
          <a:endParaRPr lang="en-US" sz="2600" kern="1200" dirty="0"/>
        </a:p>
      </dsp:txBody>
      <dsp:txXfrm>
        <a:off x="1215389" y="3314700"/>
        <a:ext cx="1988820" cy="11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A6BE-C22F-47C1-8C73-058FDC207C54}" type="datetimeFigureOut">
              <a:rPr lang="en-US" smtClean="0"/>
              <a:pPr/>
              <a:t>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recognition</a:t>
            </a:r>
          </a:p>
          <a:p>
            <a:r>
              <a:rPr lang="en-US" dirty="0" smtClean="0"/>
              <a:t>Vulnerability recognition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recognition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2667000" y="18288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IDS’s Alerts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5334000" y="5486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5486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Attack plan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recognition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4600" y="1676400"/>
          <a:ext cx="441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2590800" y="37338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290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Vulnerabilities Database</a:t>
            </a:r>
          </a:p>
          <a:p>
            <a:pPr algn="ctr"/>
            <a:r>
              <a:rPr lang="en-US" sz="2800" dirty="0" smtClean="0"/>
              <a:t>(OSVDB)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4726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2514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371600"/>
            <a:ext cx="39624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WPF application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772400" cy="204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4600" y="4724400"/>
            <a:ext cx="1905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DOT Language File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3352800" y="38100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2362200"/>
            <a:ext cx="23622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GraphViz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7391400" cy="497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315201" y="1524000"/>
            <a:ext cx="1828799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IIS Server</a:t>
            </a:r>
            <a:endParaRPr lang="en-US" sz="40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962400"/>
            <a:ext cx="16705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Oracle </a:t>
            </a:r>
          </a:p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DB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752600"/>
            <a:ext cx="3810000" cy="4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276600" y="2819400"/>
            <a:ext cx="2133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438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IDMEF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4526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Snort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5181600"/>
            <a:ext cx="1500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NMap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</vt:lpstr>
      <vt:lpstr>Attack recognition</vt:lpstr>
      <vt:lpstr>Vulnerability recognition</vt:lpstr>
      <vt:lpstr>Slide 4</vt:lpstr>
      <vt:lpstr>Client</vt:lpstr>
      <vt:lpstr>Service Provider</vt:lpstr>
      <vt:lpstr>ERD</vt:lpstr>
      <vt:lpstr>Web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 Nguyen Tran</dc:creator>
  <cp:lastModifiedBy>Thi Nguyen Tran</cp:lastModifiedBy>
  <cp:revision>11</cp:revision>
  <dcterms:created xsi:type="dcterms:W3CDTF">2011-02-07T23:29:46Z</dcterms:created>
  <dcterms:modified xsi:type="dcterms:W3CDTF">2011-02-11T16:30:35Z</dcterms:modified>
</cp:coreProperties>
</file>