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60" r:id="rId5"/>
    <p:sldId id="261" r:id="rId6"/>
    <p:sldId id="277" r:id="rId7"/>
    <p:sldId id="262" r:id="rId8"/>
    <p:sldId id="263" r:id="rId9"/>
    <p:sldId id="264" r:id="rId10"/>
    <p:sldId id="280" r:id="rId11"/>
    <p:sldId id="258" r:id="rId12"/>
    <p:sldId id="273" r:id="rId13"/>
    <p:sldId id="272" r:id="rId14"/>
    <p:sldId id="278" r:id="rId15"/>
    <p:sldId id="271" r:id="rId16"/>
    <p:sldId id="265" r:id="rId17"/>
    <p:sldId id="281" r:id="rId18"/>
    <p:sldId id="259" r:id="rId19"/>
    <p:sldId id="275" r:id="rId20"/>
    <p:sldId id="276" r:id="rId21"/>
    <p:sldId id="267" r:id="rId22"/>
    <p:sldId id="282" r:id="rId23"/>
    <p:sldId id="270" r:id="rId24"/>
    <p:sldId id="266" r:id="rId25"/>
    <p:sldId id="283" r:id="rId26"/>
    <p:sldId id="284" r:id="rId27"/>
    <p:sldId id="269" r:id="rId28"/>
    <p:sldId id="285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ert Aggregation" id="{96C85E43-BD37-4C7A-9806-D32417A64145}">
          <p14:sldIdLst>
            <p14:sldId id="256"/>
          </p14:sldIdLst>
        </p14:section>
        <p14:section name="Julrich" id="{290F6F24-E3CE-4521-B8DF-2C9F4D384F0F}">
          <p14:sldIdLst>
            <p14:sldId id="279"/>
            <p14:sldId id="257"/>
            <p14:sldId id="260"/>
            <p14:sldId id="261"/>
            <p14:sldId id="277"/>
            <p14:sldId id="262"/>
            <p14:sldId id="263"/>
            <p14:sldId id="264"/>
          </p14:sldIdLst>
        </p14:section>
        <p14:section name="Improve 1" id="{D45A8667-FBC9-4EB9-AA15-9BBDD29AEE51}">
          <p14:sldIdLst>
            <p14:sldId id="280"/>
            <p14:sldId id="258"/>
            <p14:sldId id="273"/>
            <p14:sldId id="272"/>
            <p14:sldId id="278"/>
            <p14:sldId id="271"/>
            <p14:sldId id="265"/>
          </p14:sldIdLst>
        </p14:section>
        <p14:section name="Another approach" id="{1150652F-32FE-4ECB-B406-F5F1E995A7BF}">
          <p14:sldIdLst>
            <p14:sldId id="281"/>
            <p14:sldId id="259"/>
            <p14:sldId id="275"/>
            <p14:sldId id="276"/>
            <p14:sldId id="267"/>
          </p14:sldIdLst>
        </p14:section>
        <p14:section name="Proposal" id="{80D79E9A-DDE0-4852-8461-80146F7CEC15}">
          <p14:sldIdLst>
            <p14:sldId id="282"/>
            <p14:sldId id="270"/>
            <p14:sldId id="266"/>
            <p14:sldId id="283"/>
            <p14:sldId id="284"/>
            <p14:sldId id="269"/>
            <p14:sldId id="28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FDECE-6541-4767-82AC-6764E5AA3B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37001-E50B-48E8-BFF8-148E60CA289B}">
      <dgm:prSet phldrT="[Text]"/>
      <dgm:spPr/>
      <dgm:t>
        <a:bodyPr/>
        <a:lstStyle/>
        <a:p>
          <a:r>
            <a:rPr lang="en-US" dirty="0" err="1" smtClean="0"/>
            <a:t>Julisch’s</a:t>
          </a:r>
          <a:endParaRPr lang="en-US" dirty="0"/>
        </a:p>
      </dgm:t>
    </dgm:pt>
    <dgm:pt modelId="{8B478996-2001-43F4-80C7-F2E88CA5FC44}" type="parTrans" cxnId="{1A1FAD44-BD80-4FCB-B6D5-9CB8D2846CAC}">
      <dgm:prSet/>
      <dgm:spPr/>
      <dgm:t>
        <a:bodyPr/>
        <a:lstStyle/>
        <a:p>
          <a:endParaRPr lang="en-US"/>
        </a:p>
      </dgm:t>
    </dgm:pt>
    <dgm:pt modelId="{26B808D6-D99B-40A6-B1B1-4C2461E07804}" type="sibTrans" cxnId="{1A1FAD44-BD80-4FCB-B6D5-9CB8D2846CAC}">
      <dgm:prSet/>
      <dgm:spPr/>
      <dgm:t>
        <a:bodyPr/>
        <a:lstStyle/>
        <a:p>
          <a:endParaRPr lang="en-US"/>
        </a:p>
      </dgm:t>
    </dgm:pt>
    <dgm:pt modelId="{4F471A4A-80E9-4AF6-A182-6E32AF5CB462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FD836EC1-0287-4F96-B7C7-1E7139736862}" type="parTrans" cxnId="{9E70FC76-83B1-4922-9032-1F350DA3E7D6}">
      <dgm:prSet/>
      <dgm:spPr/>
      <dgm:t>
        <a:bodyPr/>
        <a:lstStyle/>
        <a:p>
          <a:endParaRPr lang="en-US"/>
        </a:p>
      </dgm:t>
    </dgm:pt>
    <dgm:pt modelId="{02612A38-71B4-498B-B9B3-098E33E767EB}" type="sibTrans" cxnId="{9E70FC76-83B1-4922-9032-1F350DA3E7D6}">
      <dgm:prSet/>
      <dgm:spPr/>
      <dgm:t>
        <a:bodyPr/>
        <a:lstStyle/>
        <a:p>
          <a:endParaRPr lang="en-US"/>
        </a:p>
      </dgm:t>
    </dgm:pt>
    <dgm:pt modelId="{1FCAD283-A5ED-4E90-B951-2F28CE430672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69CDA955-F01B-4291-9E1B-EB1C02D5E138}" type="parTrans" cxnId="{A03FA854-162A-4B94-8E4D-C256124C718A}">
      <dgm:prSet/>
      <dgm:spPr/>
      <dgm:t>
        <a:bodyPr/>
        <a:lstStyle/>
        <a:p>
          <a:endParaRPr lang="en-US"/>
        </a:p>
      </dgm:t>
    </dgm:pt>
    <dgm:pt modelId="{621537AD-6491-43E7-B98E-510EFE503A2F}" type="sibTrans" cxnId="{A03FA854-162A-4B94-8E4D-C256124C718A}">
      <dgm:prSet/>
      <dgm:spPr/>
      <dgm:t>
        <a:bodyPr/>
        <a:lstStyle/>
        <a:p>
          <a:endParaRPr lang="en-US"/>
        </a:p>
      </dgm:t>
    </dgm:pt>
    <dgm:pt modelId="{A1B2FD32-5482-46E5-BEE4-75C49050511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0C9C155B-D3D5-467E-A2B2-0F29DFAED626}" type="parTrans" cxnId="{8C071CA7-78B4-4B3F-B15C-E892045930DE}">
      <dgm:prSet/>
      <dgm:spPr/>
      <dgm:t>
        <a:bodyPr/>
        <a:lstStyle/>
        <a:p>
          <a:endParaRPr lang="en-US"/>
        </a:p>
      </dgm:t>
    </dgm:pt>
    <dgm:pt modelId="{EECA0B7B-FA0F-4682-8CC0-5C0567F1720B}" type="sibTrans" cxnId="{8C071CA7-78B4-4B3F-B15C-E892045930DE}">
      <dgm:prSet/>
      <dgm:spPr/>
      <dgm:t>
        <a:bodyPr/>
        <a:lstStyle/>
        <a:p>
          <a:endParaRPr lang="en-US"/>
        </a:p>
      </dgm:t>
    </dgm:pt>
    <dgm:pt modelId="{13375031-7C4C-47E3-A61C-CD50796DB7E3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1C61B487-5B34-4D2E-A844-204FF8F9B1F8}" type="parTrans" cxnId="{5D2BD234-E8F9-4D1D-948E-80ADF09CE01A}">
      <dgm:prSet/>
      <dgm:spPr/>
      <dgm:t>
        <a:bodyPr/>
        <a:lstStyle/>
        <a:p>
          <a:endParaRPr lang="en-US"/>
        </a:p>
      </dgm:t>
    </dgm:pt>
    <dgm:pt modelId="{926DDCD3-7C78-4474-8554-38DBB0F6149A}" type="sibTrans" cxnId="{5D2BD234-E8F9-4D1D-948E-80ADF09CE01A}">
      <dgm:prSet/>
      <dgm:spPr/>
      <dgm:t>
        <a:bodyPr/>
        <a:lstStyle/>
        <a:p>
          <a:endParaRPr lang="en-US"/>
        </a:p>
      </dgm:t>
    </dgm:pt>
    <dgm:pt modelId="{F3C641AD-EDE0-4B52-9379-6176F838CB5D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30646CCE-5B57-44DE-AAF9-16FA31D871FB}" type="parTrans" cxnId="{5D12E9C8-4E95-42E3-B06F-F7E3ED8F8142}">
      <dgm:prSet/>
      <dgm:spPr/>
      <dgm:t>
        <a:bodyPr/>
        <a:lstStyle/>
        <a:p>
          <a:endParaRPr lang="en-US"/>
        </a:p>
      </dgm:t>
    </dgm:pt>
    <dgm:pt modelId="{DB38665D-E3EB-4AA9-A2E7-3D3012C7146E}" type="sibTrans" cxnId="{5D12E9C8-4E95-42E3-B06F-F7E3ED8F8142}">
      <dgm:prSet/>
      <dgm:spPr/>
      <dgm:t>
        <a:bodyPr/>
        <a:lstStyle/>
        <a:p>
          <a:endParaRPr lang="en-US"/>
        </a:p>
      </dgm:t>
    </dgm:pt>
    <dgm:pt modelId="{AA2383FF-B07F-4BF2-9CEB-838BE0245393}">
      <dgm:prSet phldrT="[Text]"/>
      <dgm:spPr/>
      <dgm:t>
        <a:bodyPr/>
        <a:lstStyle/>
        <a:p>
          <a:r>
            <a:rPr lang="en-US" dirty="0" smtClean="0"/>
            <a:t>Another Approach</a:t>
          </a:r>
          <a:endParaRPr lang="en-US" dirty="0"/>
        </a:p>
      </dgm:t>
    </dgm:pt>
    <dgm:pt modelId="{01558A2D-89BA-4ECE-9EFD-601F7E09831B}" type="parTrans" cxnId="{91F774BF-D66D-4332-B930-200212E0562E}">
      <dgm:prSet/>
      <dgm:spPr/>
      <dgm:t>
        <a:bodyPr/>
        <a:lstStyle/>
        <a:p>
          <a:endParaRPr lang="en-US"/>
        </a:p>
      </dgm:t>
    </dgm:pt>
    <dgm:pt modelId="{506E014B-8261-4E12-BB0A-954B3C6F7B14}" type="sibTrans" cxnId="{91F774BF-D66D-4332-B930-200212E0562E}">
      <dgm:prSet/>
      <dgm:spPr/>
      <dgm:t>
        <a:bodyPr/>
        <a:lstStyle/>
        <a:p>
          <a:endParaRPr lang="en-US"/>
        </a:p>
      </dgm:t>
    </dgm:pt>
    <dgm:pt modelId="{4A22C062-B0DB-44AC-AD2E-18F690EB7B2D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BD854BA9-D1C9-4E25-B899-D83AD42CBF7F}" type="parTrans" cxnId="{F520B97C-6A68-4C8F-81E0-96F4E0C85D69}">
      <dgm:prSet/>
      <dgm:spPr/>
      <dgm:t>
        <a:bodyPr/>
        <a:lstStyle/>
        <a:p>
          <a:endParaRPr lang="en-US"/>
        </a:p>
      </dgm:t>
    </dgm:pt>
    <dgm:pt modelId="{9163A20D-E69B-4DD1-B55F-6393EF24B02C}" type="sibTrans" cxnId="{F520B97C-6A68-4C8F-81E0-96F4E0C85D69}">
      <dgm:prSet/>
      <dgm:spPr/>
      <dgm:t>
        <a:bodyPr/>
        <a:lstStyle/>
        <a:p>
          <a:endParaRPr lang="en-US"/>
        </a:p>
      </dgm:t>
    </dgm:pt>
    <dgm:pt modelId="{D28C6343-0AB2-4DD4-8C9E-BF7D5F105F9C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3337B017-9C3B-4383-B494-AA8076B9F1D8}" type="parTrans" cxnId="{ADF4CDC8-CD3D-49FF-85A8-296D99909F5C}">
      <dgm:prSet/>
      <dgm:spPr/>
      <dgm:t>
        <a:bodyPr/>
        <a:lstStyle/>
        <a:p>
          <a:endParaRPr lang="en-US"/>
        </a:p>
      </dgm:t>
    </dgm:pt>
    <dgm:pt modelId="{36DA1A37-B003-4EE5-8F75-E3D6DF27174C}" type="sibTrans" cxnId="{ADF4CDC8-CD3D-49FF-85A8-296D99909F5C}">
      <dgm:prSet/>
      <dgm:spPr/>
      <dgm:t>
        <a:bodyPr/>
        <a:lstStyle/>
        <a:p>
          <a:endParaRPr lang="en-US"/>
        </a:p>
      </dgm:t>
    </dgm:pt>
    <dgm:pt modelId="{5677C6F5-258C-46B9-9391-4D0955475DF0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clustering</a:t>
          </a:r>
          <a:endParaRPr lang="en-US" dirty="0"/>
        </a:p>
      </dgm:t>
    </dgm:pt>
    <dgm:pt modelId="{9DA855B0-2378-407D-AA1A-A088CABF6093}" type="parTrans" cxnId="{A8F4170A-223D-442B-B4A8-FC9D2C94AEA1}">
      <dgm:prSet/>
      <dgm:spPr/>
      <dgm:t>
        <a:bodyPr/>
        <a:lstStyle/>
        <a:p>
          <a:endParaRPr lang="en-US"/>
        </a:p>
      </dgm:t>
    </dgm:pt>
    <dgm:pt modelId="{6C8B9263-6E49-405E-9B9F-71C6338C0B1E}" type="sibTrans" cxnId="{A8F4170A-223D-442B-B4A8-FC9D2C94AEA1}">
      <dgm:prSet/>
      <dgm:spPr/>
      <dgm:t>
        <a:bodyPr/>
        <a:lstStyle/>
        <a:p>
          <a:endParaRPr lang="en-US"/>
        </a:p>
      </dgm:t>
    </dgm:pt>
    <dgm:pt modelId="{68DE17BE-FA5C-4587-B9BB-336DEEE74DEF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real time</a:t>
          </a:r>
          <a:endParaRPr lang="en-US" dirty="0"/>
        </a:p>
      </dgm:t>
    </dgm:pt>
    <dgm:pt modelId="{B0A80ACA-AD7D-455A-9943-F8B0D253610A}" type="parTrans" cxnId="{9962D251-D731-4F61-9C01-4CDF5C317C1C}">
      <dgm:prSet/>
      <dgm:spPr/>
      <dgm:t>
        <a:bodyPr/>
        <a:lstStyle/>
        <a:p>
          <a:endParaRPr lang="en-US"/>
        </a:p>
      </dgm:t>
    </dgm:pt>
    <dgm:pt modelId="{45E87262-1BD8-4083-ACD2-6B06B54F73FE}" type="sibTrans" cxnId="{9962D251-D731-4F61-9C01-4CDF5C317C1C}">
      <dgm:prSet/>
      <dgm:spPr/>
      <dgm:t>
        <a:bodyPr/>
        <a:lstStyle/>
        <a:p>
          <a:endParaRPr lang="en-US"/>
        </a:p>
      </dgm:t>
    </dgm:pt>
    <dgm:pt modelId="{94ED5B17-103F-40E0-883F-007154BDDCD4}">
      <dgm:prSet phldrT="[Text]"/>
      <dgm:spPr/>
      <dgm:t>
        <a:bodyPr/>
        <a:lstStyle/>
        <a:p>
          <a:r>
            <a:rPr lang="en-US" dirty="0" smtClean="0"/>
            <a:t>Generalize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kì</a:t>
          </a:r>
          <a:endParaRPr lang="en-US" dirty="0"/>
        </a:p>
      </dgm:t>
    </dgm:pt>
    <dgm:pt modelId="{CC18C014-2CF4-401C-AB80-6B83C1540CA0}" type="parTrans" cxnId="{BB850D57-4A04-47EF-8101-4372F720785D}">
      <dgm:prSet/>
      <dgm:spPr/>
      <dgm:t>
        <a:bodyPr/>
        <a:lstStyle/>
        <a:p>
          <a:endParaRPr lang="en-US"/>
        </a:p>
      </dgm:t>
    </dgm:pt>
    <dgm:pt modelId="{74E4F9B1-1DAE-4F75-B127-4E2638DCE823}" type="sibTrans" cxnId="{BB850D57-4A04-47EF-8101-4372F720785D}">
      <dgm:prSet/>
      <dgm:spPr/>
      <dgm:t>
        <a:bodyPr/>
        <a:lstStyle/>
        <a:p>
          <a:endParaRPr lang="en-US"/>
        </a:p>
      </dgm:t>
    </dgm:pt>
    <dgm:pt modelId="{1B5E2660-9CB7-4CE1-813B-8A78A1572551}">
      <dgm:prSet phldrT="[Text]"/>
      <dgm:spPr/>
      <dgm:t>
        <a:bodyPr/>
        <a:lstStyle/>
        <a:p>
          <a:r>
            <a:rPr lang="en-US" dirty="0" smtClean="0"/>
            <a:t>Generalize </a:t>
          </a:r>
          <a:r>
            <a:rPr lang="en-US" dirty="0" err="1" smtClean="0"/>
            <a:t>lúc</a:t>
          </a:r>
          <a:r>
            <a:rPr lang="en-US" dirty="0" smtClean="0"/>
            <a:t> </a:t>
          </a:r>
          <a:r>
            <a:rPr lang="en-US" dirty="0" err="1" smtClean="0"/>
            <a:t>cần</a:t>
          </a:r>
          <a:endParaRPr lang="en-US" dirty="0"/>
        </a:p>
      </dgm:t>
    </dgm:pt>
    <dgm:pt modelId="{4DD27797-2E48-4D43-969D-08532DD36DF4}" type="parTrans" cxnId="{FDF92594-772C-4ED0-BFDE-B71A60974E3C}">
      <dgm:prSet/>
      <dgm:spPr/>
      <dgm:t>
        <a:bodyPr/>
        <a:lstStyle/>
        <a:p>
          <a:endParaRPr lang="en-US"/>
        </a:p>
      </dgm:t>
    </dgm:pt>
    <dgm:pt modelId="{6FE150AD-11AE-4861-B931-A6CA9EAF6064}" type="sibTrans" cxnId="{FDF92594-772C-4ED0-BFDE-B71A60974E3C}">
      <dgm:prSet/>
      <dgm:spPr/>
      <dgm:t>
        <a:bodyPr/>
        <a:lstStyle/>
        <a:p>
          <a:endParaRPr lang="en-US"/>
        </a:p>
      </dgm:t>
    </dgm:pt>
    <dgm:pt modelId="{1E537928-A48E-4A94-8617-256A095A926A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real time</a:t>
          </a:r>
          <a:endParaRPr lang="en-US" dirty="0"/>
        </a:p>
      </dgm:t>
    </dgm:pt>
    <dgm:pt modelId="{83E83693-732B-49C6-961A-FE6A3AA1C639}" type="parTrans" cxnId="{08C73E27-D911-478D-8EF0-E17311E26BC2}">
      <dgm:prSet/>
      <dgm:spPr/>
      <dgm:t>
        <a:bodyPr/>
        <a:lstStyle/>
        <a:p>
          <a:endParaRPr lang="en-US"/>
        </a:p>
      </dgm:t>
    </dgm:pt>
    <dgm:pt modelId="{F327DAA2-5522-4561-8041-98EAD6CD2280}" type="sibTrans" cxnId="{08C73E27-D911-478D-8EF0-E17311E26BC2}">
      <dgm:prSet/>
      <dgm:spPr/>
      <dgm:t>
        <a:bodyPr/>
        <a:lstStyle/>
        <a:p>
          <a:endParaRPr lang="en-US"/>
        </a:p>
      </dgm:t>
    </dgm:pt>
    <dgm:pt modelId="{2BAB2635-D50E-45E3-BBF7-0490F6E73942}">
      <dgm:prSet phldrT="[Text]"/>
      <dgm:spPr/>
      <dgm:t>
        <a:bodyPr/>
        <a:lstStyle/>
        <a:p>
          <a:r>
            <a:rPr lang="en-US" dirty="0" err="1" smtClean="0"/>
            <a:t>Chạy</a:t>
          </a:r>
          <a:r>
            <a:rPr lang="en-US" dirty="0" smtClean="0"/>
            <a:t> real time</a:t>
          </a:r>
          <a:endParaRPr lang="en-US" dirty="0"/>
        </a:p>
      </dgm:t>
    </dgm:pt>
    <dgm:pt modelId="{27FD25A8-8905-483E-A8FE-495791CBA1F4}" type="parTrans" cxnId="{E83865D7-590E-451E-BFE5-AD8130F8382C}">
      <dgm:prSet/>
      <dgm:spPr/>
      <dgm:t>
        <a:bodyPr/>
        <a:lstStyle/>
        <a:p>
          <a:endParaRPr lang="en-US"/>
        </a:p>
      </dgm:t>
    </dgm:pt>
    <dgm:pt modelId="{89205121-E415-45C5-9B87-2E02280BB907}" type="sibTrans" cxnId="{E83865D7-590E-451E-BFE5-AD8130F8382C}">
      <dgm:prSet/>
      <dgm:spPr/>
      <dgm:t>
        <a:bodyPr/>
        <a:lstStyle/>
        <a:p>
          <a:endParaRPr lang="en-US"/>
        </a:p>
      </dgm:t>
    </dgm:pt>
    <dgm:pt modelId="{46CB3E87-B3A5-4B86-9EE9-64E8A9AEFC3F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diễn</a:t>
          </a:r>
          <a:r>
            <a:rPr lang="en-US" dirty="0" smtClean="0"/>
            <a:t> </a:t>
          </a:r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cao</a:t>
          </a:r>
          <a:endParaRPr lang="en-US" dirty="0"/>
        </a:p>
      </dgm:t>
    </dgm:pt>
    <dgm:pt modelId="{4A108EA8-F00D-40DB-A703-F3B54904E81C}" type="parTrans" cxnId="{9BFF26F0-545D-4994-92A0-7D7226A08486}">
      <dgm:prSet/>
      <dgm:spPr/>
      <dgm:t>
        <a:bodyPr/>
        <a:lstStyle/>
        <a:p>
          <a:endParaRPr lang="en-US"/>
        </a:p>
      </dgm:t>
    </dgm:pt>
    <dgm:pt modelId="{BD6CB86D-CD99-4354-A741-91E262F0B11A}" type="sibTrans" cxnId="{9BFF26F0-545D-4994-92A0-7D7226A08486}">
      <dgm:prSet/>
      <dgm:spPr/>
      <dgm:t>
        <a:bodyPr/>
        <a:lstStyle/>
        <a:p>
          <a:endParaRPr lang="en-US"/>
        </a:p>
      </dgm:t>
    </dgm:pt>
    <dgm:pt modelId="{4CA8C153-43B2-4F95-BD7B-8FA6C5FC5EF4}" type="pres">
      <dgm:prSet presAssocID="{F57FDECE-6541-4767-82AC-6764E5AA3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32BA9-957C-470C-9BB4-2FFE5C39F8C0}" type="pres">
      <dgm:prSet presAssocID="{85937001-E50B-48E8-BFF8-148E60CA289B}" presName="composite" presStyleCnt="0"/>
      <dgm:spPr/>
    </dgm:pt>
    <dgm:pt modelId="{7A385BEC-43EA-44B1-AA65-D194578FBD8C}" type="pres">
      <dgm:prSet presAssocID="{85937001-E50B-48E8-BFF8-148E60CA289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B4CF-B5D6-478D-A637-ECD2742EEC13}" type="pres">
      <dgm:prSet presAssocID="{85937001-E50B-48E8-BFF8-148E60CA289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44338-DE6F-4ACC-9D72-B71CF223BF24}" type="pres">
      <dgm:prSet presAssocID="{26B808D6-D99B-40A6-B1B1-4C2461E07804}" presName="space" presStyleCnt="0"/>
      <dgm:spPr/>
    </dgm:pt>
    <dgm:pt modelId="{B7F59378-A9AC-4827-935A-9239E644A98A}" type="pres">
      <dgm:prSet presAssocID="{A1B2FD32-5482-46E5-BEE4-75C490505117}" presName="composite" presStyleCnt="0"/>
      <dgm:spPr/>
    </dgm:pt>
    <dgm:pt modelId="{04397B04-DB91-4784-BA47-EB573EC396B2}" type="pres">
      <dgm:prSet presAssocID="{A1B2FD32-5482-46E5-BEE4-75C4905051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4BE96-EFF0-470D-8F49-B91B5B37BF39}" type="pres">
      <dgm:prSet presAssocID="{A1B2FD32-5482-46E5-BEE4-75C4905051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3E378-A8FE-4882-9F86-7ED0860729FA}" type="pres">
      <dgm:prSet presAssocID="{EECA0B7B-FA0F-4682-8CC0-5C0567F1720B}" presName="space" presStyleCnt="0"/>
      <dgm:spPr/>
    </dgm:pt>
    <dgm:pt modelId="{4C89267B-EBCB-4DAC-A27B-9CD75E49EEB0}" type="pres">
      <dgm:prSet presAssocID="{AA2383FF-B07F-4BF2-9CEB-838BE0245393}" presName="composite" presStyleCnt="0"/>
      <dgm:spPr/>
    </dgm:pt>
    <dgm:pt modelId="{50B788CC-0A93-42B4-84D9-B144B992661D}" type="pres">
      <dgm:prSet presAssocID="{AA2383FF-B07F-4BF2-9CEB-838BE024539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AFF43-F3AA-4C11-81A4-173ECC4E5067}" type="pres">
      <dgm:prSet presAssocID="{AA2383FF-B07F-4BF2-9CEB-838BE024539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9B6C5A-B21C-4CFF-99B1-A0421255BA10}" type="presOf" srcId="{85937001-E50B-48E8-BFF8-148E60CA289B}" destId="{7A385BEC-43EA-44B1-AA65-D194578FBD8C}" srcOrd="0" destOrd="0" presId="urn:microsoft.com/office/officeart/2005/8/layout/hList1"/>
    <dgm:cxn modelId="{1C51F8B3-FFA3-4467-BDA5-EA3070CEBC4E}" type="presOf" srcId="{68DE17BE-FA5C-4587-B9BB-336DEEE74DEF}" destId="{A617B4CF-B5D6-478D-A637-ECD2742EEC13}" srcOrd="0" destOrd="3" presId="urn:microsoft.com/office/officeart/2005/8/layout/hList1"/>
    <dgm:cxn modelId="{08C73E27-D911-478D-8EF0-E17311E26BC2}" srcId="{F3C641AD-EDE0-4B52-9379-6176F838CB5D}" destId="{1E537928-A48E-4A94-8617-256A095A926A}" srcOrd="0" destOrd="0" parTransId="{83E83693-732B-49C6-961A-FE6A3AA1C639}" sibTransId="{F327DAA2-5522-4561-8041-98EAD6CD2280}"/>
    <dgm:cxn modelId="{9E70FC76-83B1-4922-9032-1F350DA3E7D6}" srcId="{85937001-E50B-48E8-BFF8-148E60CA289B}" destId="{4F471A4A-80E9-4AF6-A182-6E32AF5CB462}" srcOrd="0" destOrd="0" parTransId="{FD836EC1-0287-4F96-B7C7-1E7139736862}" sibTransId="{02612A38-71B4-498B-B9B3-098E33E767EB}"/>
    <dgm:cxn modelId="{E83865D7-590E-451E-BFE5-AD8130F8382C}" srcId="{4A22C062-B0DB-44AC-AD2E-18F690EB7B2D}" destId="{2BAB2635-D50E-45E3-BBF7-0490F6E73942}" srcOrd="0" destOrd="0" parTransId="{27FD25A8-8905-483E-A8FE-495791CBA1F4}" sibTransId="{89205121-E415-45C5-9B87-2E02280BB907}"/>
    <dgm:cxn modelId="{7DC8C865-B874-4326-A466-1454B89EE75E}" type="presOf" srcId="{1B5E2660-9CB7-4CE1-813B-8A78A1572551}" destId="{DC04BE96-EFF0-470D-8F49-B91B5B37BF39}" srcOrd="0" destOrd="1" presId="urn:microsoft.com/office/officeart/2005/8/layout/hList1"/>
    <dgm:cxn modelId="{5A906B80-D382-412E-AAA6-827FE79AA213}" type="presOf" srcId="{F3C641AD-EDE0-4B52-9379-6176F838CB5D}" destId="{DC04BE96-EFF0-470D-8F49-B91B5B37BF39}" srcOrd="0" destOrd="2" presId="urn:microsoft.com/office/officeart/2005/8/layout/hList1"/>
    <dgm:cxn modelId="{452631FF-6DAB-4C58-9AF5-C783EDA8C17E}" type="presOf" srcId="{46CB3E87-B3A5-4B86-9EE9-64E8A9AEFC3F}" destId="{352AFF43-F3AA-4C11-81A4-173ECC4E5067}" srcOrd="0" destOrd="3" presId="urn:microsoft.com/office/officeart/2005/8/layout/hList1"/>
    <dgm:cxn modelId="{1A1FAD44-BD80-4FCB-B6D5-9CB8D2846CAC}" srcId="{F57FDECE-6541-4767-82AC-6764E5AA3B9B}" destId="{85937001-E50B-48E8-BFF8-148E60CA289B}" srcOrd="0" destOrd="0" parTransId="{8B478996-2001-43F4-80C7-F2E88CA5FC44}" sibTransId="{26B808D6-D99B-40A6-B1B1-4C2461E07804}"/>
    <dgm:cxn modelId="{F520B97C-6A68-4C8F-81E0-96F4E0C85D69}" srcId="{AA2383FF-B07F-4BF2-9CEB-838BE0245393}" destId="{4A22C062-B0DB-44AC-AD2E-18F690EB7B2D}" srcOrd="0" destOrd="0" parTransId="{BD854BA9-D1C9-4E25-B899-D83AD42CBF7F}" sibTransId="{9163A20D-E69B-4DD1-B55F-6393EF24B02C}"/>
    <dgm:cxn modelId="{A03FA854-162A-4B94-8E4D-C256124C718A}" srcId="{85937001-E50B-48E8-BFF8-148E60CA289B}" destId="{1FCAD283-A5ED-4E90-B951-2F28CE430672}" srcOrd="1" destOrd="0" parTransId="{69CDA955-F01B-4291-9E1B-EB1C02D5E138}" sibTransId="{621537AD-6491-43E7-B98E-510EFE503A2F}"/>
    <dgm:cxn modelId="{A0F54D74-20C7-49CB-B36C-75D078CB6F9E}" type="presOf" srcId="{AA2383FF-B07F-4BF2-9CEB-838BE0245393}" destId="{50B788CC-0A93-42B4-84D9-B144B992661D}" srcOrd="0" destOrd="0" presId="urn:microsoft.com/office/officeart/2005/8/layout/hList1"/>
    <dgm:cxn modelId="{A7369F1B-C872-4051-88A8-E0BC1732CB92}" type="presOf" srcId="{1E537928-A48E-4A94-8617-256A095A926A}" destId="{DC04BE96-EFF0-470D-8F49-B91B5B37BF39}" srcOrd="0" destOrd="3" presId="urn:microsoft.com/office/officeart/2005/8/layout/hList1"/>
    <dgm:cxn modelId="{6B43CB11-B13D-4AB2-877F-1EEA72D95AF1}" type="presOf" srcId="{D28C6343-0AB2-4DD4-8C9E-BF7D5F105F9C}" destId="{352AFF43-F3AA-4C11-81A4-173ECC4E5067}" srcOrd="0" destOrd="2" presId="urn:microsoft.com/office/officeart/2005/8/layout/hList1"/>
    <dgm:cxn modelId="{C0CFC6D1-E5A6-416B-8A53-5A58A68A2475}" type="presOf" srcId="{F57FDECE-6541-4767-82AC-6764E5AA3B9B}" destId="{4CA8C153-43B2-4F95-BD7B-8FA6C5FC5EF4}" srcOrd="0" destOrd="0" presId="urn:microsoft.com/office/officeart/2005/8/layout/hList1"/>
    <dgm:cxn modelId="{9962D251-D731-4F61-9C01-4CDF5C317C1C}" srcId="{1FCAD283-A5ED-4E90-B951-2F28CE430672}" destId="{68DE17BE-FA5C-4587-B9BB-336DEEE74DEF}" srcOrd="0" destOrd="0" parTransId="{B0A80ACA-AD7D-455A-9943-F8B0D253610A}" sibTransId="{45E87262-1BD8-4083-ACD2-6B06B54F73FE}"/>
    <dgm:cxn modelId="{BB850D57-4A04-47EF-8101-4372F720785D}" srcId="{1FCAD283-A5ED-4E90-B951-2F28CE430672}" destId="{94ED5B17-103F-40E0-883F-007154BDDCD4}" srcOrd="1" destOrd="0" parTransId="{CC18C014-2CF4-401C-AB80-6B83C1540CA0}" sibTransId="{74E4F9B1-1DAE-4F75-B127-4E2638DCE823}"/>
    <dgm:cxn modelId="{7BB8062A-6A8A-4DB9-9509-89F4598AF1DC}" type="presOf" srcId="{4F471A4A-80E9-4AF6-A182-6E32AF5CB462}" destId="{A617B4CF-B5D6-478D-A637-ECD2742EEC13}" srcOrd="0" destOrd="0" presId="urn:microsoft.com/office/officeart/2005/8/layout/hList1"/>
    <dgm:cxn modelId="{C3764A1E-A95D-4B08-B181-42CA2A3B546A}" type="presOf" srcId="{4A22C062-B0DB-44AC-AD2E-18F690EB7B2D}" destId="{352AFF43-F3AA-4C11-81A4-173ECC4E5067}" srcOrd="0" destOrd="0" presId="urn:microsoft.com/office/officeart/2005/8/layout/hList1"/>
    <dgm:cxn modelId="{ADF4CDC8-CD3D-49FF-85A8-296D99909F5C}" srcId="{AA2383FF-B07F-4BF2-9CEB-838BE0245393}" destId="{D28C6343-0AB2-4DD4-8C9E-BF7D5F105F9C}" srcOrd="1" destOrd="0" parTransId="{3337B017-9C3B-4383-B494-AA8076B9F1D8}" sibTransId="{36DA1A37-B003-4EE5-8F75-E3D6DF27174C}"/>
    <dgm:cxn modelId="{A8F4170A-223D-442B-B4A8-FC9D2C94AEA1}" srcId="{4F471A4A-80E9-4AF6-A182-6E32AF5CB462}" destId="{5677C6F5-258C-46B9-9391-4D0955475DF0}" srcOrd="0" destOrd="0" parTransId="{9DA855B0-2378-407D-AA1A-A088CABF6093}" sibTransId="{6C8B9263-6E49-405E-9B9F-71C6338C0B1E}"/>
    <dgm:cxn modelId="{3CE9EC83-DBE1-44F0-A837-A189632E3748}" type="presOf" srcId="{2BAB2635-D50E-45E3-BBF7-0490F6E73942}" destId="{352AFF43-F3AA-4C11-81A4-173ECC4E5067}" srcOrd="0" destOrd="1" presId="urn:microsoft.com/office/officeart/2005/8/layout/hList1"/>
    <dgm:cxn modelId="{F78D046A-EEC8-4373-993D-80C476CFF7AD}" type="presOf" srcId="{5677C6F5-258C-46B9-9391-4D0955475DF0}" destId="{A617B4CF-B5D6-478D-A637-ECD2742EEC13}" srcOrd="0" destOrd="1" presId="urn:microsoft.com/office/officeart/2005/8/layout/hList1"/>
    <dgm:cxn modelId="{5D12E9C8-4E95-42E3-B06F-F7E3ED8F8142}" srcId="{A1B2FD32-5482-46E5-BEE4-75C490505117}" destId="{F3C641AD-EDE0-4B52-9379-6176F838CB5D}" srcOrd="1" destOrd="0" parTransId="{30646CCE-5B57-44DE-AAF9-16FA31D871FB}" sibTransId="{DB38665D-E3EB-4AA9-A2E7-3D3012C7146E}"/>
    <dgm:cxn modelId="{547A657A-FD92-4ACF-B2AF-516151BD2486}" type="presOf" srcId="{1FCAD283-A5ED-4E90-B951-2F28CE430672}" destId="{A617B4CF-B5D6-478D-A637-ECD2742EEC13}" srcOrd="0" destOrd="2" presId="urn:microsoft.com/office/officeart/2005/8/layout/hList1"/>
    <dgm:cxn modelId="{9478FBBF-9DCA-47BA-9164-1371CB4C84CF}" type="presOf" srcId="{A1B2FD32-5482-46E5-BEE4-75C490505117}" destId="{04397B04-DB91-4784-BA47-EB573EC396B2}" srcOrd="0" destOrd="0" presId="urn:microsoft.com/office/officeart/2005/8/layout/hList1"/>
    <dgm:cxn modelId="{FDF92594-772C-4ED0-BFDE-B71A60974E3C}" srcId="{13375031-7C4C-47E3-A61C-CD50796DB7E3}" destId="{1B5E2660-9CB7-4CE1-813B-8A78A1572551}" srcOrd="0" destOrd="0" parTransId="{4DD27797-2E48-4D43-969D-08532DD36DF4}" sibTransId="{6FE150AD-11AE-4861-B931-A6CA9EAF6064}"/>
    <dgm:cxn modelId="{5D2BD234-E8F9-4D1D-948E-80ADF09CE01A}" srcId="{A1B2FD32-5482-46E5-BEE4-75C490505117}" destId="{13375031-7C4C-47E3-A61C-CD50796DB7E3}" srcOrd="0" destOrd="0" parTransId="{1C61B487-5B34-4D2E-A844-204FF8F9B1F8}" sibTransId="{926DDCD3-7C78-4474-8554-38DBB0F6149A}"/>
    <dgm:cxn modelId="{07589CC8-29EA-4543-A45B-4905E72A9D6B}" type="presOf" srcId="{94ED5B17-103F-40E0-883F-007154BDDCD4}" destId="{A617B4CF-B5D6-478D-A637-ECD2742EEC13}" srcOrd="0" destOrd="4" presId="urn:microsoft.com/office/officeart/2005/8/layout/hList1"/>
    <dgm:cxn modelId="{5689EE71-EE1E-45A8-A3D2-F12257B1384C}" type="presOf" srcId="{13375031-7C4C-47E3-A61C-CD50796DB7E3}" destId="{DC04BE96-EFF0-470D-8F49-B91B5B37BF39}" srcOrd="0" destOrd="0" presId="urn:microsoft.com/office/officeart/2005/8/layout/hList1"/>
    <dgm:cxn modelId="{9BFF26F0-545D-4994-92A0-7D7226A08486}" srcId="{D28C6343-0AB2-4DD4-8C9E-BF7D5F105F9C}" destId="{46CB3E87-B3A5-4B86-9EE9-64E8A9AEFC3F}" srcOrd="0" destOrd="0" parTransId="{4A108EA8-F00D-40DB-A703-F3B54904E81C}" sibTransId="{BD6CB86D-CD99-4354-A741-91E262F0B11A}"/>
    <dgm:cxn modelId="{91F774BF-D66D-4332-B930-200212E0562E}" srcId="{F57FDECE-6541-4767-82AC-6764E5AA3B9B}" destId="{AA2383FF-B07F-4BF2-9CEB-838BE0245393}" srcOrd="2" destOrd="0" parTransId="{01558A2D-89BA-4ECE-9EFD-601F7E09831B}" sibTransId="{506E014B-8261-4E12-BB0A-954B3C6F7B14}"/>
    <dgm:cxn modelId="{8C071CA7-78B4-4B3F-B15C-E892045930DE}" srcId="{F57FDECE-6541-4767-82AC-6764E5AA3B9B}" destId="{A1B2FD32-5482-46E5-BEE4-75C490505117}" srcOrd="1" destOrd="0" parTransId="{0C9C155B-D3D5-467E-A2B2-0F29DFAED626}" sibTransId="{EECA0B7B-FA0F-4682-8CC0-5C0567F1720B}"/>
    <dgm:cxn modelId="{7B6753DE-D648-4CE8-9E32-47B796F8B2BD}" type="presParOf" srcId="{4CA8C153-43B2-4F95-BD7B-8FA6C5FC5EF4}" destId="{42232BA9-957C-470C-9BB4-2FFE5C39F8C0}" srcOrd="0" destOrd="0" presId="urn:microsoft.com/office/officeart/2005/8/layout/hList1"/>
    <dgm:cxn modelId="{25DDD733-5C82-4906-8424-744D0B27E6B6}" type="presParOf" srcId="{42232BA9-957C-470C-9BB4-2FFE5C39F8C0}" destId="{7A385BEC-43EA-44B1-AA65-D194578FBD8C}" srcOrd="0" destOrd="0" presId="urn:microsoft.com/office/officeart/2005/8/layout/hList1"/>
    <dgm:cxn modelId="{3FCA211F-A8D1-457E-B519-2D849A53E3AB}" type="presParOf" srcId="{42232BA9-957C-470C-9BB4-2FFE5C39F8C0}" destId="{A617B4CF-B5D6-478D-A637-ECD2742EEC13}" srcOrd="1" destOrd="0" presId="urn:microsoft.com/office/officeart/2005/8/layout/hList1"/>
    <dgm:cxn modelId="{876CBB73-3F86-4264-87F8-8C8218845B71}" type="presParOf" srcId="{4CA8C153-43B2-4F95-BD7B-8FA6C5FC5EF4}" destId="{B3244338-DE6F-4ACC-9D72-B71CF223BF24}" srcOrd="1" destOrd="0" presId="urn:microsoft.com/office/officeart/2005/8/layout/hList1"/>
    <dgm:cxn modelId="{FBB21BC5-91D8-4733-8475-9586EDA6C7D6}" type="presParOf" srcId="{4CA8C153-43B2-4F95-BD7B-8FA6C5FC5EF4}" destId="{B7F59378-A9AC-4827-935A-9239E644A98A}" srcOrd="2" destOrd="0" presId="urn:microsoft.com/office/officeart/2005/8/layout/hList1"/>
    <dgm:cxn modelId="{0E59BECF-8A85-411C-8C7C-6B9D6EE561A8}" type="presParOf" srcId="{B7F59378-A9AC-4827-935A-9239E644A98A}" destId="{04397B04-DB91-4784-BA47-EB573EC396B2}" srcOrd="0" destOrd="0" presId="urn:microsoft.com/office/officeart/2005/8/layout/hList1"/>
    <dgm:cxn modelId="{219FFB3D-4032-4EE0-8A45-D5D108B73BA8}" type="presParOf" srcId="{B7F59378-A9AC-4827-935A-9239E644A98A}" destId="{DC04BE96-EFF0-470D-8F49-B91B5B37BF39}" srcOrd="1" destOrd="0" presId="urn:microsoft.com/office/officeart/2005/8/layout/hList1"/>
    <dgm:cxn modelId="{01DAED16-8907-481F-9689-72099FC2012F}" type="presParOf" srcId="{4CA8C153-43B2-4F95-BD7B-8FA6C5FC5EF4}" destId="{B623E378-A8FE-4882-9F86-7ED0860729FA}" srcOrd="3" destOrd="0" presId="urn:microsoft.com/office/officeart/2005/8/layout/hList1"/>
    <dgm:cxn modelId="{9E108CC3-7B62-42E4-93F8-C342EF37F40E}" type="presParOf" srcId="{4CA8C153-43B2-4F95-BD7B-8FA6C5FC5EF4}" destId="{4C89267B-EBCB-4DAC-A27B-9CD75E49EEB0}" srcOrd="4" destOrd="0" presId="urn:microsoft.com/office/officeart/2005/8/layout/hList1"/>
    <dgm:cxn modelId="{FA141F9F-9A54-44C6-BB67-D336E124FAF4}" type="presParOf" srcId="{4C89267B-EBCB-4DAC-A27B-9CD75E49EEB0}" destId="{50B788CC-0A93-42B4-84D9-B144B992661D}" srcOrd="0" destOrd="0" presId="urn:microsoft.com/office/officeart/2005/8/layout/hList1"/>
    <dgm:cxn modelId="{5D9735C6-4399-47BE-BCCF-77B6B033FE84}" type="presParOf" srcId="{4C89267B-EBCB-4DAC-A27B-9CD75E49EEB0}" destId="{352AFF43-F3AA-4C11-81A4-173ECC4E50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85BEC-43EA-44B1-AA65-D194578FBD8C}">
      <dsp:nvSpPr>
        <dsp:cNvPr id="0" name=""/>
        <dsp:cNvSpPr/>
      </dsp:nvSpPr>
      <dsp:spPr>
        <a:xfrm>
          <a:off x="25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Julisch’s</a:t>
          </a:r>
          <a:endParaRPr lang="en-US" sz="2700" kern="1200" dirty="0"/>
        </a:p>
      </dsp:txBody>
      <dsp:txXfrm>
        <a:off x="2571" y="230422"/>
        <a:ext cx="2507456" cy="932550"/>
      </dsp:txXfrm>
    </dsp:sp>
    <dsp:sp modelId="{A617B4CF-B5D6-478D-A637-ECD2742EEC13}">
      <dsp:nvSpPr>
        <dsp:cNvPr id="0" name=""/>
        <dsp:cNvSpPr/>
      </dsp:nvSpPr>
      <dsp:spPr>
        <a:xfrm>
          <a:off x="25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cần</a:t>
          </a:r>
          <a:r>
            <a:rPr lang="en-US" sz="2700" kern="1200" dirty="0" smtClean="0"/>
            <a:t> clustering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real time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Generalize </a:t>
          </a:r>
          <a:r>
            <a:rPr lang="en-US" sz="2700" kern="1200" dirty="0" err="1" smtClean="0"/>
            <a:t>bất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kì</a:t>
          </a:r>
          <a:endParaRPr lang="en-US" sz="2700" kern="1200" dirty="0"/>
        </a:p>
      </dsp:txBody>
      <dsp:txXfrm>
        <a:off x="2571" y="1162972"/>
        <a:ext cx="2507456" cy="3483405"/>
      </dsp:txXfrm>
    </dsp:sp>
    <dsp:sp modelId="{04397B04-DB91-4784-BA47-EB573EC396B2}">
      <dsp:nvSpPr>
        <dsp:cNvPr id="0" name=""/>
        <dsp:cNvSpPr/>
      </dsp:nvSpPr>
      <dsp:spPr>
        <a:xfrm>
          <a:off x="28610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Improvement</a:t>
          </a:r>
          <a:endParaRPr lang="en-US" sz="2700" kern="1200" dirty="0"/>
        </a:p>
      </dsp:txBody>
      <dsp:txXfrm>
        <a:off x="2861071" y="230422"/>
        <a:ext cx="2507456" cy="932550"/>
      </dsp:txXfrm>
    </dsp:sp>
    <dsp:sp modelId="{DC04BE96-EFF0-470D-8F49-B91B5B37BF39}">
      <dsp:nvSpPr>
        <dsp:cNvPr id="0" name=""/>
        <dsp:cNvSpPr/>
      </dsp:nvSpPr>
      <dsp:spPr>
        <a:xfrm>
          <a:off x="28610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Generalize </a:t>
          </a:r>
          <a:r>
            <a:rPr lang="en-US" sz="2700" kern="1200" dirty="0" err="1" smtClean="0"/>
            <a:t>lúc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cần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real time</a:t>
          </a:r>
          <a:endParaRPr lang="en-US" sz="2700" kern="1200" dirty="0"/>
        </a:p>
      </dsp:txBody>
      <dsp:txXfrm>
        <a:off x="2861071" y="1162972"/>
        <a:ext cx="2507456" cy="3483405"/>
      </dsp:txXfrm>
    </dsp:sp>
    <dsp:sp modelId="{50B788CC-0A93-42B4-84D9-B144B992661D}">
      <dsp:nvSpPr>
        <dsp:cNvPr id="0" name=""/>
        <dsp:cNvSpPr/>
      </dsp:nvSpPr>
      <dsp:spPr>
        <a:xfrm>
          <a:off x="57195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Another Approach</a:t>
          </a:r>
          <a:endParaRPr lang="en-US" sz="2700" kern="1200" dirty="0"/>
        </a:p>
      </dsp:txBody>
      <dsp:txXfrm>
        <a:off x="5719571" y="230422"/>
        <a:ext cx="2507456" cy="932550"/>
      </dsp:txXfrm>
    </dsp:sp>
    <dsp:sp modelId="{352AFF43-F3AA-4C11-81A4-173ECC4E5067}">
      <dsp:nvSpPr>
        <dsp:cNvPr id="0" name=""/>
        <dsp:cNvSpPr/>
      </dsp:nvSpPr>
      <dsp:spPr>
        <a:xfrm>
          <a:off x="57195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Chạy</a:t>
          </a:r>
          <a:r>
            <a:rPr lang="en-US" sz="2700" kern="1200" dirty="0" smtClean="0"/>
            <a:t> real time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Tính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diễn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đạt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cao</a:t>
          </a:r>
          <a:endParaRPr lang="en-US" sz="2700" kern="1200" dirty="0"/>
        </a:p>
      </dsp:txBody>
      <dsp:txXfrm>
        <a:off x="5719571" y="1162972"/>
        <a:ext cx="2507456" cy="3483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0549A1-8508-4A78-810B-CCDE356EF26E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97CB68-4B6B-4EC0-88B4-5E62F4AF62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Julisch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5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Nearest Common Ancestor (NCA): node cha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node con </a:t>
            </a:r>
            <a:r>
              <a:rPr lang="en-US" dirty="0" err="1" smtClean="0"/>
              <a:t>trên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alarm a </a:t>
            </a:r>
            <a:r>
              <a:rPr lang="en-US" dirty="0" err="1" smtClean="0"/>
              <a:t>và</a:t>
            </a:r>
            <a:r>
              <a:rPr lang="en-US" dirty="0" smtClean="0"/>
              <a:t> b</a:t>
            </a:r>
          </a:p>
          <a:p>
            <a:pPr lvl="1"/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</a:p>
          <a:p>
            <a:r>
              <a:rPr lang="en-US" dirty="0" smtClean="0"/>
              <a:t>NOD: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alert </a:t>
            </a:r>
            <a:r>
              <a:rPr lang="en-US" dirty="0" err="1" smtClean="0"/>
              <a:t>để</a:t>
            </a:r>
            <a:r>
              <a:rPr lang="en-US" dirty="0" smtClean="0"/>
              <a:t> 2 alert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cluster </a:t>
            </a:r>
            <a:r>
              <a:rPr lang="en-US" dirty="0" err="1" smtClean="0"/>
              <a:t>lại</a:t>
            </a:r>
            <a:r>
              <a:rPr lang="en-US" dirty="0" smtClean="0"/>
              <a:t> (aggregate, generalize)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6" y="1524000"/>
            <a:ext cx="4582165" cy="308653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953000"/>
            <a:ext cx="418205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generalize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NOD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AOI</a:t>
            </a:r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  <a:p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 &lt;=NOD)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272514" cy="4525963"/>
          </a:xfrm>
        </p:spPr>
      </p:pic>
    </p:spTree>
    <p:extLst>
      <p:ext uri="{BB962C8B-B14F-4D97-AF65-F5344CB8AC3E}">
        <p14:creationId xmlns:p14="http://schemas.microsoft.com/office/powerpoint/2010/main" val="17425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-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qua NOD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smtClean="0"/>
              <a:t>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Julisch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5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229600" cy="2693323"/>
          </a:xfrm>
        </p:spPr>
      </p:pic>
    </p:spTree>
    <p:extLst>
      <p:ext uri="{BB962C8B-B14F-4D97-AF65-F5344CB8AC3E}">
        <p14:creationId xmlns:p14="http://schemas.microsoft.com/office/powerpoint/2010/main" val="62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sliding time window</a:t>
            </a:r>
          </a:p>
          <a:p>
            <a:r>
              <a:rPr lang="en-US" dirty="0" smtClean="0"/>
              <a:t>Alert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queue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trong</a:t>
            </a:r>
            <a:r>
              <a:rPr lang="en-US" dirty="0" smtClean="0"/>
              <a:t> queue</a:t>
            </a:r>
          </a:p>
          <a:p>
            <a:pPr lvl="1"/>
            <a:r>
              <a:rPr lang="en-US" dirty="0" smtClean="0"/>
              <a:t>Alert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Julisch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4084557" cy="452596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71600"/>
            <a:ext cx="3453098" cy="27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8596"/>
            <a:ext cx="703995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Julisch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5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26601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6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alert </a:t>
            </a:r>
            <a:r>
              <a:rPr lang="en-US" dirty="0" err="1" smtClean="0"/>
              <a:t>trong</a:t>
            </a:r>
            <a:r>
              <a:rPr lang="en-US" dirty="0" smtClean="0"/>
              <a:t> time window</a:t>
            </a:r>
          </a:p>
          <a:p>
            <a:pPr lvl="1"/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9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3753374" cy="4182059"/>
          </a:xfrm>
        </p:spPr>
      </p:pic>
    </p:spTree>
    <p:extLst>
      <p:ext uri="{BB962C8B-B14F-4D97-AF65-F5344CB8AC3E}">
        <p14:creationId xmlns:p14="http://schemas.microsoft.com/office/powerpoint/2010/main" val="16411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delay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degeneralize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degeneralize</a:t>
            </a:r>
            <a:endParaRPr lang="en-US" dirty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generalization hierarchy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degeneralize</a:t>
            </a:r>
            <a:endParaRPr lang="en-US" dirty="0" smtClean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IDMEF</a:t>
            </a:r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relational </a:t>
            </a:r>
            <a:r>
              <a:rPr lang="en-US" smtClean="0"/>
              <a:t>sang object-oriented (IDMEF)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/>
          <a:lstStyle/>
          <a:p>
            <a:r>
              <a:rPr lang="en-US" dirty="0" smtClean="0"/>
              <a:t>IDMEF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,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36" y="1219200"/>
            <a:ext cx="3810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[1]K</a:t>
            </a:r>
            <a:r>
              <a:rPr lang="en-US" dirty="0"/>
              <a:t>. </a:t>
            </a:r>
            <a:r>
              <a:rPr lang="en-US" dirty="0" err="1"/>
              <a:t>Julisch</a:t>
            </a:r>
            <a:r>
              <a:rPr lang="en-US" dirty="0"/>
              <a:t>, Clustering intrusion detection alarms to support root cause </a:t>
            </a:r>
            <a:r>
              <a:rPr lang="en-US" dirty="0" err="1" smtClean="0"/>
              <a:t>analysis,ACM</a:t>
            </a:r>
            <a:r>
              <a:rPr lang="en-US" dirty="0" smtClean="0"/>
              <a:t> </a:t>
            </a:r>
            <a:r>
              <a:rPr lang="en-US" dirty="0"/>
              <a:t>Transaction on Information and System Security 6 (2003) 443–471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[2]K</a:t>
            </a:r>
            <a:r>
              <a:rPr lang="en-US" dirty="0"/>
              <a:t>. </a:t>
            </a:r>
            <a:r>
              <a:rPr lang="en-US" dirty="0" err="1"/>
              <a:t>Julisch</a:t>
            </a:r>
            <a:r>
              <a:rPr lang="en-US" dirty="0"/>
              <a:t>, Using root cause analysis to handle intrusion detection alarms, </a:t>
            </a:r>
            <a:r>
              <a:rPr lang="en-US" dirty="0" smtClean="0"/>
              <a:t>Ph.D. dissertation</a:t>
            </a:r>
            <a:r>
              <a:rPr lang="en-US" dirty="0"/>
              <a:t>, University of Dortmund, </a:t>
            </a:r>
            <a:r>
              <a:rPr lang="en-US" dirty="0" smtClean="0"/>
              <a:t>2003</a:t>
            </a:r>
          </a:p>
          <a:p>
            <a:r>
              <a:rPr lang="en-US" dirty="0" smtClean="0"/>
              <a:t>[3]S</a:t>
            </a:r>
            <a:r>
              <a:rPr lang="en-US" dirty="0"/>
              <a:t>.  O.  Al-</a:t>
            </a:r>
            <a:r>
              <a:rPr lang="en-US" dirty="0" err="1"/>
              <a:t>Mamory</a:t>
            </a:r>
            <a:r>
              <a:rPr lang="en-US" dirty="0"/>
              <a:t>  and  H.  Zhang.  “Intrusion </a:t>
            </a:r>
            <a:r>
              <a:rPr lang="en-US" dirty="0" smtClean="0"/>
              <a:t>Detection </a:t>
            </a:r>
            <a:r>
              <a:rPr lang="en-US" dirty="0"/>
              <a:t>Alarms Reduction Using Root Cause Analysis </a:t>
            </a:r>
            <a:r>
              <a:rPr lang="en-US" dirty="0" smtClean="0"/>
              <a:t>and  </a:t>
            </a:r>
            <a:r>
              <a:rPr lang="en-US" dirty="0"/>
              <a:t>Clustering,”  in  Computer  Communications,  vol. </a:t>
            </a:r>
            <a:r>
              <a:rPr lang="en-US" dirty="0" smtClean="0"/>
              <a:t>32(2</a:t>
            </a:r>
            <a:r>
              <a:rPr lang="en-US" dirty="0"/>
              <a:t>), 2009, pp. 419-430. </a:t>
            </a:r>
            <a:endParaRPr lang="en-US" dirty="0" smtClean="0"/>
          </a:p>
          <a:p>
            <a:r>
              <a:rPr lang="en-US" dirty="0" smtClean="0"/>
              <a:t>[4]F</a:t>
            </a:r>
            <a:r>
              <a:rPr lang="en-US" dirty="0"/>
              <a:t>. </a:t>
            </a:r>
            <a:r>
              <a:rPr lang="en-US" dirty="0" err="1"/>
              <a:t>Valeur</a:t>
            </a:r>
            <a:r>
              <a:rPr lang="en-US" dirty="0"/>
              <a:t>, G. </a:t>
            </a:r>
            <a:r>
              <a:rPr lang="en-US" dirty="0" err="1"/>
              <a:t>Vigna</a:t>
            </a:r>
            <a:r>
              <a:rPr lang="en-US" dirty="0"/>
              <a:t>, C. </a:t>
            </a:r>
            <a:r>
              <a:rPr lang="en-US" dirty="0" err="1"/>
              <a:t>Kruegel</a:t>
            </a:r>
            <a:r>
              <a:rPr lang="en-US" dirty="0"/>
              <a:t>, and R. Kemmerer. </a:t>
            </a:r>
            <a:r>
              <a:rPr lang="en-US" dirty="0" smtClean="0"/>
              <a:t>A comprehensive </a:t>
            </a:r>
            <a:r>
              <a:rPr lang="en-US" dirty="0"/>
              <a:t>approach to intrusion detection alert correlation. In Proceedings of IEEE Transactions on Dependable and Secure Computing, 2004. </a:t>
            </a:r>
            <a:endParaRPr lang="en-US" dirty="0" smtClean="0"/>
          </a:p>
          <a:p>
            <a:r>
              <a:rPr lang="en-US" dirty="0" smtClean="0"/>
              <a:t>[5]P</a:t>
            </a:r>
            <a:r>
              <a:rPr lang="en-US" dirty="0"/>
              <a:t>. </a:t>
            </a:r>
            <a:r>
              <a:rPr lang="en-US" dirty="0" err="1"/>
              <a:t>Ning</a:t>
            </a:r>
            <a:r>
              <a:rPr lang="en-US" dirty="0"/>
              <a:t>, Y. Cui, and D.S. Reeves, “Constructing Attack </a:t>
            </a:r>
            <a:r>
              <a:rPr lang="en-US" dirty="0" smtClean="0"/>
              <a:t>Scenarios through </a:t>
            </a:r>
            <a:r>
              <a:rPr lang="en-US" dirty="0"/>
              <a:t>Correlation of Intrusion Alerts,” Proc. ACM </a:t>
            </a:r>
            <a:r>
              <a:rPr lang="en-US" dirty="0" smtClean="0"/>
              <a:t>Conf. Computer </a:t>
            </a:r>
            <a:r>
              <a:rPr lang="en-US" dirty="0"/>
              <a:t>and Comm. Security, pp. 245-254, Nov. 2002</a:t>
            </a:r>
            <a:r>
              <a:rPr lang="en-US" dirty="0" smtClean="0"/>
              <a:t>.</a:t>
            </a:r>
          </a:p>
          <a:p>
            <a:r>
              <a:rPr lang="en-US" dirty="0" smtClean="0"/>
              <a:t>[6]H</a:t>
            </a:r>
            <a:r>
              <a:rPr lang="en-US" dirty="0"/>
              <a:t>. Debar and D. Curry. The IDMEF format. Available </a:t>
            </a:r>
            <a:r>
              <a:rPr lang="en-US" dirty="0" smtClean="0"/>
              <a:t>at: http</a:t>
            </a:r>
            <a:r>
              <a:rPr lang="en-US" dirty="0"/>
              <a:t>://www.ietf.org/html.charters/idwg-charter.html, 2004.</a:t>
            </a:r>
          </a:p>
        </p:txBody>
      </p:sp>
    </p:spTree>
    <p:extLst>
      <p:ext uri="{BB962C8B-B14F-4D97-AF65-F5344CB8AC3E}">
        <p14:creationId xmlns:p14="http://schemas.microsoft.com/office/powerpoint/2010/main" val="315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cause: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smtClean="0"/>
              <a:t>Alarm: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domain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dom</a:t>
            </a:r>
            <a:r>
              <a:rPr lang="en-US" dirty="0" smtClean="0"/>
              <a:t>(A1) x </a:t>
            </a:r>
            <a:r>
              <a:rPr lang="en-US" dirty="0" err="1" smtClean="0"/>
              <a:t>dom</a:t>
            </a:r>
            <a:r>
              <a:rPr lang="en-US" dirty="0" smtClean="0"/>
              <a:t>(A2)…x </a:t>
            </a:r>
            <a:r>
              <a:rPr lang="en-US" dirty="0" err="1" smtClean="0"/>
              <a:t>dom</a:t>
            </a:r>
            <a:r>
              <a:rPr lang="en-US" dirty="0" smtClean="0"/>
              <a:t>(An) </a:t>
            </a:r>
            <a:r>
              <a:rPr lang="en-US" dirty="0" err="1" smtClean="0"/>
              <a:t>với</a:t>
            </a:r>
            <a:r>
              <a:rPr lang="en-US" dirty="0" smtClean="0"/>
              <a:t> {A1..An}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64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Hierarchies (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3372321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4" y="2286000"/>
            <a:ext cx="3677163" cy="169568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324613"/>
            <a:ext cx="283884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alarm: alarm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alarm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root cause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6" y="3124200"/>
            <a:ext cx="8345065" cy="83831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283884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generalization hierarchies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Attribute Oriented Induction (AOI)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[1,2]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373380" cy="3372321"/>
          </a:xfrm>
        </p:spPr>
      </p:pic>
      <p:sp>
        <p:nvSpPr>
          <p:cNvPr id="3" name="Rectangle 2"/>
          <p:cNvSpPr/>
          <p:nvPr/>
        </p:nvSpPr>
        <p:spPr>
          <a:xfrm>
            <a:off x="1219200" y="2057400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536055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078" y="3810000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831977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2984377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23639" y="3289177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28078" y="3505200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7721" y="2286000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8078" y="4343400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- </a:t>
            </a:r>
            <a:r>
              <a:rPr lang="en-US" dirty="0" err="1"/>
              <a:t>N</a:t>
            </a:r>
            <a:r>
              <a:rPr lang="en-US" dirty="0" err="1" smtClean="0"/>
              <a:t>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bước</a:t>
            </a:r>
            <a:r>
              <a:rPr lang="en-US" dirty="0" smtClean="0"/>
              <a:t> clustering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alarm =&gt;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generalized alarm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327</TotalTime>
  <Words>752</Words>
  <Application>Microsoft Office PowerPoint</Application>
  <PresentationFormat>On-screen Show (4:3)</PresentationFormat>
  <Paragraphs>121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Alert Aggregation</vt:lpstr>
      <vt:lpstr>Nội dung</vt:lpstr>
      <vt:lpstr>Các khái niệm[1,2]</vt:lpstr>
      <vt:lpstr>Các khái niệm[1,2]</vt:lpstr>
      <vt:lpstr>Các khái niệm[1,2]</vt:lpstr>
      <vt:lpstr>Ý tưởng</vt:lpstr>
      <vt:lpstr>Giải thuật[1,2]</vt:lpstr>
      <vt:lpstr>Giải thuật</vt:lpstr>
      <vt:lpstr>Ưu - Nhược điểm</vt:lpstr>
      <vt:lpstr>Nội dung</vt:lpstr>
      <vt:lpstr>Các khái niệm[3]</vt:lpstr>
      <vt:lpstr>Các khái niệm[3]</vt:lpstr>
      <vt:lpstr>Các cải tiến[3]</vt:lpstr>
      <vt:lpstr>Ý tưởng</vt:lpstr>
      <vt:lpstr>Giải thuật[3]</vt:lpstr>
      <vt:lpstr>Ưu - Nhược điểm</vt:lpstr>
      <vt:lpstr>Nội dung</vt:lpstr>
      <vt:lpstr>Hướng tiếp cận khác</vt:lpstr>
      <vt:lpstr>Ý tưởng của Alert Fusion</vt:lpstr>
      <vt:lpstr>Giải thuật</vt:lpstr>
      <vt:lpstr>Ưu nhược điểm</vt:lpstr>
      <vt:lpstr>Nội dung</vt:lpstr>
      <vt:lpstr>So sánh</vt:lpstr>
      <vt:lpstr>Đề xuất</vt:lpstr>
      <vt:lpstr>Giải thuật</vt:lpstr>
      <vt:lpstr>Ưu nhược điểm</vt:lpstr>
      <vt:lpstr>Công việc cần làm</vt:lpstr>
      <vt:lpstr>IDMEF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Vic4ever</dc:creator>
  <cp:lastModifiedBy>Vic4ever</cp:lastModifiedBy>
  <cp:revision>58</cp:revision>
  <dcterms:created xsi:type="dcterms:W3CDTF">2011-02-08T07:49:23Z</dcterms:created>
  <dcterms:modified xsi:type="dcterms:W3CDTF">2011-02-12T08:23:56Z</dcterms:modified>
</cp:coreProperties>
</file>