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A6BE-C22F-47C1-8C73-058FDC207C5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57A9-0550-48FE-9C16-A3F5B62AE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4726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0" y="2514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371600"/>
            <a:ext cx="39624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WPF application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772400" cy="204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4600" y="4724400"/>
            <a:ext cx="1905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DOT Language File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3352800" y="3810000"/>
            <a:ext cx="228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2362200"/>
            <a:ext cx="23622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GraphViz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7391400" cy="497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315201" y="1524000"/>
            <a:ext cx="1828799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IIS Server</a:t>
            </a:r>
            <a:endParaRPr lang="en-US" sz="40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962400"/>
            <a:ext cx="16705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Oracle </a:t>
            </a:r>
          </a:p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DB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752600"/>
            <a:ext cx="3810000" cy="4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276600" y="2819400"/>
            <a:ext cx="2133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438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IDMEF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00800" y="1981200"/>
            <a:ext cx="14526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Snort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5181600"/>
            <a:ext cx="15007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NMap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Client</vt:lpstr>
      <vt:lpstr>Service Provider</vt:lpstr>
      <vt:lpstr>ERD</vt:lpstr>
      <vt:lpstr>Web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 Nguyen Tran</dc:creator>
  <cp:lastModifiedBy>Thi Nguyen Tran</cp:lastModifiedBy>
  <cp:revision>7</cp:revision>
  <dcterms:created xsi:type="dcterms:W3CDTF">2011-02-07T23:29:46Z</dcterms:created>
  <dcterms:modified xsi:type="dcterms:W3CDTF">2011-02-08T20:21:43Z</dcterms:modified>
</cp:coreProperties>
</file>