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84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9F2F-B14F-465B-950F-38311DB3F430}" type="datetimeFigureOut">
              <a:rPr lang="en-CA" smtClean="0"/>
              <a:t>22/08/2017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6A85-745D-4088-8FF5-49ECDB6825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99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9F2F-B14F-465B-950F-38311DB3F430}" type="datetimeFigureOut">
              <a:rPr lang="en-CA" smtClean="0"/>
              <a:t>22/08/2017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6A85-745D-4088-8FF5-49ECDB6825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65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9F2F-B14F-465B-950F-38311DB3F430}" type="datetimeFigureOut">
              <a:rPr lang="en-CA" smtClean="0"/>
              <a:t>22/08/2017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6A85-745D-4088-8FF5-49ECDB6825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73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9F2F-B14F-465B-950F-38311DB3F430}" type="datetimeFigureOut">
              <a:rPr lang="en-CA" smtClean="0"/>
              <a:t>22/08/2017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6A85-745D-4088-8FF5-49ECDB6825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341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9F2F-B14F-465B-950F-38311DB3F430}" type="datetimeFigureOut">
              <a:rPr lang="en-CA" smtClean="0"/>
              <a:t>22/08/2017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6A85-745D-4088-8FF5-49ECDB6825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51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9F2F-B14F-465B-950F-38311DB3F430}" type="datetimeFigureOut">
              <a:rPr lang="en-CA" smtClean="0"/>
              <a:t>22/08/2017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6A85-745D-4088-8FF5-49ECDB6825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39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9F2F-B14F-465B-950F-38311DB3F430}" type="datetimeFigureOut">
              <a:rPr lang="en-CA" smtClean="0"/>
              <a:t>22/08/2017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6A85-745D-4088-8FF5-49ECDB6825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478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9F2F-B14F-465B-950F-38311DB3F430}" type="datetimeFigureOut">
              <a:rPr lang="en-CA" smtClean="0"/>
              <a:t>22/08/2017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6A85-745D-4088-8FF5-49ECDB6825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4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9F2F-B14F-465B-950F-38311DB3F430}" type="datetimeFigureOut">
              <a:rPr lang="en-CA" smtClean="0"/>
              <a:t>22/08/2017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6A85-745D-4088-8FF5-49ECDB6825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3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9F2F-B14F-465B-950F-38311DB3F430}" type="datetimeFigureOut">
              <a:rPr lang="en-CA" smtClean="0"/>
              <a:t>22/08/2017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6A85-745D-4088-8FF5-49ECDB6825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58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9F2F-B14F-465B-950F-38311DB3F430}" type="datetimeFigureOut">
              <a:rPr lang="en-CA" smtClean="0"/>
              <a:t>22/08/2017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6A85-745D-4088-8FF5-49ECDB6825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78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79F2F-B14F-465B-950F-38311DB3F430}" type="datetimeFigureOut">
              <a:rPr lang="en-CA" smtClean="0"/>
              <a:t>22/08/2017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46A85-745D-4088-8FF5-49ECDB6825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91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671751" y="1219199"/>
            <a:ext cx="1878675" cy="1577269"/>
            <a:chOff x="4671751" y="1219199"/>
            <a:chExt cx="1878675" cy="1577269"/>
          </a:xfrm>
        </p:grpSpPr>
        <p:sp>
          <p:nvSpPr>
            <p:cNvPr id="5" name="Rectangle 4"/>
            <p:cNvSpPr/>
            <p:nvPr/>
          </p:nvSpPr>
          <p:spPr>
            <a:xfrm>
              <a:off x="4851512" y="1219199"/>
              <a:ext cx="1516037" cy="2660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DoConnectionTasks()</a:t>
              </a:r>
              <a:endParaRPr lang="en-CA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083231" y="1786161"/>
              <a:ext cx="1055716" cy="2660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DoReceiving</a:t>
              </a:r>
              <a:r>
                <a:rPr lang="en-CA" sz="1400" dirty="0" smtClean="0"/>
                <a:t>()</a:t>
              </a:r>
              <a:endParaRPr lang="en-CA" sz="1400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671751" y="2353123"/>
              <a:ext cx="1878675" cy="443345"/>
              <a:chOff x="4671751" y="2353123"/>
              <a:chExt cx="1878675" cy="443345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671751" y="2353123"/>
                <a:ext cx="789711" cy="4433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800" dirty="0" smtClean="0"/>
                  <a:t>Message Received</a:t>
                </a:r>
                <a:endParaRPr lang="en-CA" sz="800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727467" y="2353123"/>
                <a:ext cx="822959" cy="4433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800" dirty="0" smtClean="0"/>
                  <a:t>No Message Received</a:t>
                </a:r>
                <a:endParaRPr lang="en-CA" sz="800" dirty="0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3476800" y="3095417"/>
            <a:ext cx="1984662" cy="1825094"/>
            <a:chOff x="833350" y="3272443"/>
            <a:chExt cx="1984662" cy="1825094"/>
          </a:xfrm>
        </p:grpSpPr>
        <p:sp>
          <p:nvSpPr>
            <p:cNvPr id="9" name="Rectangle 8"/>
            <p:cNvSpPr/>
            <p:nvPr/>
          </p:nvSpPr>
          <p:spPr>
            <a:xfrm>
              <a:off x="1404849" y="3272443"/>
              <a:ext cx="947653" cy="2438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DoSending()</a:t>
              </a:r>
              <a:endParaRPr lang="en-CA" sz="1200" dirty="0"/>
            </a:p>
          </p:txBody>
        </p:sp>
        <p:sp>
          <p:nvSpPr>
            <p:cNvPr id="10" name="Flowchart: Decision 9"/>
            <p:cNvSpPr/>
            <p:nvPr/>
          </p:nvSpPr>
          <p:spPr>
            <a:xfrm>
              <a:off x="833350" y="4644354"/>
              <a:ext cx="1001684" cy="45318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Keep Alive</a:t>
              </a:r>
              <a:endParaRPr lang="en-CA" sz="1200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939337" y="3799228"/>
              <a:ext cx="1878675" cy="443345"/>
              <a:chOff x="4671751" y="2353123"/>
              <a:chExt cx="1878675" cy="443345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671751" y="2353123"/>
                <a:ext cx="789711" cy="4433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800" dirty="0" smtClean="0"/>
                  <a:t>Message Sent</a:t>
                </a:r>
                <a:endParaRPr lang="en-CA" sz="800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727467" y="2353123"/>
                <a:ext cx="822959" cy="4433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800" dirty="0" smtClean="0"/>
                  <a:t>No Message Sent</a:t>
                </a:r>
                <a:endParaRPr lang="en-CA" sz="800" dirty="0"/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727467" y="3092960"/>
            <a:ext cx="3077789" cy="1827551"/>
            <a:chOff x="5727467" y="3092960"/>
            <a:chExt cx="3077789" cy="1827551"/>
          </a:xfrm>
        </p:grpSpPr>
        <p:sp>
          <p:nvSpPr>
            <p:cNvPr id="17" name="Flowchart: Decision 16"/>
            <p:cNvSpPr/>
            <p:nvPr/>
          </p:nvSpPr>
          <p:spPr>
            <a:xfrm>
              <a:off x="6693820" y="4467328"/>
              <a:ext cx="1001684" cy="453183"/>
            </a:xfrm>
            <a:prstGeom prst="flowChartDecisi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Keep Alive</a:t>
              </a:r>
              <a:endParaRPr lang="en-CA" sz="1200" dirty="0"/>
            </a:p>
          </p:txBody>
        </p:sp>
        <p:sp>
          <p:nvSpPr>
            <p:cNvPr id="19" name="Flowchart: Preparation 18"/>
            <p:cNvSpPr/>
            <p:nvPr/>
          </p:nvSpPr>
          <p:spPr>
            <a:xfrm>
              <a:off x="8106987" y="4516892"/>
              <a:ext cx="698269" cy="354054"/>
            </a:xfrm>
            <a:prstGeom prst="flowChartPreparation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Exit</a:t>
              </a:r>
              <a:endParaRPr lang="en-CA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92979" y="3092960"/>
              <a:ext cx="947653" cy="2438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/>
                <a:t>DoSending()</a:t>
              </a:r>
              <a:endParaRPr lang="en-CA" sz="12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727467" y="3622202"/>
              <a:ext cx="1878675" cy="443345"/>
              <a:chOff x="6533801" y="4950229"/>
              <a:chExt cx="1878675" cy="443345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533801" y="4950229"/>
                <a:ext cx="789711" cy="4433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800" dirty="0" smtClean="0"/>
                  <a:t>Message Sent</a:t>
                </a:r>
                <a:endParaRPr lang="en-CA" sz="8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589517" y="4950229"/>
                <a:ext cx="822959" cy="4433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800" dirty="0" smtClean="0"/>
                  <a:t>No Message Sent</a:t>
                </a:r>
                <a:endParaRPr lang="en-CA" sz="800" dirty="0"/>
              </a:p>
            </p:txBody>
          </p:sp>
        </p:grpSp>
      </p:grpSp>
      <p:cxnSp>
        <p:nvCxnSpPr>
          <p:cNvPr id="32" name="Elbow Connector 31"/>
          <p:cNvCxnSpPr>
            <a:stCxn id="23" idx="4"/>
            <a:endCxn id="10" idx="0"/>
          </p:cNvCxnSpPr>
          <p:nvPr/>
        </p:nvCxnSpPr>
        <p:spPr>
          <a:xfrm rot="5400000">
            <a:off x="3776753" y="4266437"/>
            <a:ext cx="40178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4" idx="4"/>
            <a:endCxn id="10" idx="3"/>
          </p:cNvCxnSpPr>
          <p:nvPr/>
        </p:nvCxnSpPr>
        <p:spPr>
          <a:xfrm rot="5400000">
            <a:off x="4450048" y="4093984"/>
            <a:ext cx="628373" cy="571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6" idx="4"/>
            <a:endCxn id="10" idx="2"/>
          </p:cNvCxnSpPr>
          <p:nvPr/>
        </p:nvCxnSpPr>
        <p:spPr>
          <a:xfrm rot="5400000">
            <a:off x="4622501" y="3420689"/>
            <a:ext cx="854964" cy="2144681"/>
          </a:xfrm>
          <a:prstGeom prst="bentConnector3">
            <a:avLst>
              <a:gd name="adj1" fmla="val 1267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7" idx="4"/>
            <a:endCxn id="17" idx="0"/>
          </p:cNvCxnSpPr>
          <p:nvPr/>
        </p:nvCxnSpPr>
        <p:spPr>
          <a:xfrm rot="5400000">
            <a:off x="6993773" y="4266437"/>
            <a:ext cx="40178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7" idx="3"/>
            <a:endCxn id="19" idx="1"/>
          </p:cNvCxnSpPr>
          <p:nvPr/>
        </p:nvCxnSpPr>
        <p:spPr>
          <a:xfrm flipV="1">
            <a:off x="7695504" y="4693919"/>
            <a:ext cx="41148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1" idx="2"/>
            <a:endCxn id="26" idx="0"/>
          </p:cNvCxnSpPr>
          <p:nvPr/>
        </p:nvCxnSpPr>
        <p:spPr>
          <a:xfrm rot="5400000">
            <a:off x="6251865" y="3207260"/>
            <a:ext cx="285401" cy="544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1" idx="2"/>
            <a:endCxn id="27" idx="0"/>
          </p:cNvCxnSpPr>
          <p:nvPr/>
        </p:nvCxnSpPr>
        <p:spPr>
          <a:xfrm rot="16200000" flipH="1">
            <a:off x="6788034" y="3215572"/>
            <a:ext cx="285401" cy="5278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9" idx="2"/>
            <a:endCxn id="23" idx="0"/>
          </p:cNvCxnSpPr>
          <p:nvPr/>
        </p:nvCxnSpPr>
        <p:spPr>
          <a:xfrm rot="5400000">
            <a:off x="4108413" y="3208489"/>
            <a:ext cx="282944" cy="5444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9" idx="2"/>
            <a:endCxn id="24" idx="0"/>
          </p:cNvCxnSpPr>
          <p:nvPr/>
        </p:nvCxnSpPr>
        <p:spPr>
          <a:xfrm rot="16200000" flipH="1">
            <a:off x="4644582" y="3216801"/>
            <a:ext cx="282944" cy="5278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7" idx="4"/>
            <a:endCxn id="9" idx="0"/>
          </p:cNvCxnSpPr>
          <p:nvPr/>
        </p:nvCxnSpPr>
        <p:spPr>
          <a:xfrm rot="5400000">
            <a:off x="4644893" y="2673702"/>
            <a:ext cx="298949" cy="544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8" idx="4"/>
            <a:endCxn id="21" idx="0"/>
          </p:cNvCxnSpPr>
          <p:nvPr/>
        </p:nvCxnSpPr>
        <p:spPr>
          <a:xfrm rot="16200000" flipH="1">
            <a:off x="6254630" y="2680784"/>
            <a:ext cx="296492" cy="527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6" idx="2"/>
            <a:endCxn id="7" idx="0"/>
          </p:cNvCxnSpPr>
          <p:nvPr/>
        </p:nvCxnSpPr>
        <p:spPr>
          <a:xfrm rot="5400000">
            <a:off x="5188371" y="1930404"/>
            <a:ext cx="300955" cy="5444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6" idx="2"/>
            <a:endCxn id="8" idx="0"/>
          </p:cNvCxnSpPr>
          <p:nvPr/>
        </p:nvCxnSpPr>
        <p:spPr>
          <a:xfrm rot="16200000" flipH="1">
            <a:off x="5724541" y="1938716"/>
            <a:ext cx="300955" cy="527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" idx="2"/>
            <a:endCxn id="6" idx="0"/>
          </p:cNvCxnSpPr>
          <p:nvPr/>
        </p:nvCxnSpPr>
        <p:spPr>
          <a:xfrm rot="16200000" flipH="1">
            <a:off x="5459833" y="1634904"/>
            <a:ext cx="300955" cy="15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0" idx="1"/>
            <a:endCxn id="6" idx="1"/>
          </p:cNvCxnSpPr>
          <p:nvPr/>
        </p:nvCxnSpPr>
        <p:spPr>
          <a:xfrm rot="10800000" flipH="1">
            <a:off x="3476799" y="1919166"/>
            <a:ext cx="1606431" cy="2774755"/>
          </a:xfrm>
          <a:prstGeom prst="bentConnector3">
            <a:avLst>
              <a:gd name="adj1" fmla="val -142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5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28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Morales</dc:creator>
  <cp:lastModifiedBy>Miguel Morales</cp:lastModifiedBy>
  <cp:revision>5</cp:revision>
  <dcterms:created xsi:type="dcterms:W3CDTF">2017-08-22T13:59:08Z</dcterms:created>
  <dcterms:modified xsi:type="dcterms:W3CDTF">2017-08-23T14:08:36Z</dcterms:modified>
</cp:coreProperties>
</file>