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7" autoAdjust="0"/>
    <p:restoredTop sz="82602" autoAdjust="0"/>
  </p:normalViewPr>
  <p:slideViewPr>
    <p:cSldViewPr snapToGrid="0" snapToObjects="1">
      <p:cViewPr varScale="1">
        <p:scale>
          <a:sx n="158" d="100"/>
          <a:sy n="158" d="100"/>
        </p:scale>
        <p:origin x="-11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C252-F858-2142-8131-1DA08F5872CB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12CF-5D22-C64C-89E4-7E06FC25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used to generate images:</a:t>
            </a:r>
          </a:p>
          <a:p>
            <a:r>
              <a:rPr lang="en-US" sz="1200" dirty="0" err="1" smtClean="0"/>
              <a:t>WriteRGBImage</a:t>
            </a:r>
            <a:r>
              <a:rPr lang="en-US" sz="1200" dirty="0" smtClean="0"/>
              <a:t> output: M-L3-GBR-5D-1D-XTSST-DN-2015032-2015036.nc</a:t>
            </a:r>
          </a:p>
          <a:p>
            <a:r>
              <a:rPr lang="en-US" sz="1200" dirty="0" smtClean="0"/>
              <a:t>SeaDAS6.4</a:t>
            </a:r>
            <a:r>
              <a:rPr lang="en-US" sz="1200" baseline="0" dirty="0" smtClean="0"/>
              <a:t> output: M-L3-GBR-5D-1D-XTSST-D+N-SGBR-5D-2015032-2015036_L3-L3_Mean-100.hdf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12CF-5D22-C64C-89E4-7E06FC250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used to generate images:</a:t>
            </a:r>
          </a:p>
          <a:p>
            <a:r>
              <a:rPr lang="en-US" sz="1200" dirty="0" err="1" smtClean="0"/>
              <a:t>WriteRGBImage</a:t>
            </a:r>
            <a:r>
              <a:rPr lang="en-US" sz="1200" dirty="0" smtClean="0"/>
              <a:t> output: M-L3-GBR-7D-1D-CHLOR-D-2015032-2015038.nc</a:t>
            </a:r>
          </a:p>
          <a:p>
            <a:r>
              <a:rPr lang="en-US" sz="1200" dirty="0" smtClean="0"/>
              <a:t>SeaDAS6.4</a:t>
            </a:r>
            <a:r>
              <a:rPr lang="en-US" sz="1200" baseline="0" dirty="0" smtClean="0"/>
              <a:t> output: M-L3-GBR-7D-1D-CHLOR-D-SGBR-7D-2015032-2015038_L3-L3_Mean-100.hdf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12CF-5D22-C64C-89E4-7E06FC250E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used to generate images:</a:t>
            </a:r>
          </a:p>
          <a:p>
            <a:r>
              <a:rPr lang="en-US" sz="1200" dirty="0" err="1" smtClean="0"/>
              <a:t>WriteRGBImage</a:t>
            </a:r>
            <a:r>
              <a:rPr lang="en-US" sz="1200" dirty="0" smtClean="0"/>
              <a:t> output: M-L3-GBR-1M-1M-ZSD-D-2015032-2015059.nc</a:t>
            </a:r>
          </a:p>
          <a:p>
            <a:r>
              <a:rPr lang="en-US" sz="1200" dirty="0" smtClean="0"/>
              <a:t>SeaDAS6.4</a:t>
            </a:r>
            <a:r>
              <a:rPr lang="en-US" sz="1200" baseline="0" dirty="0" smtClean="0"/>
              <a:t> output: </a:t>
            </a:r>
            <a:r>
              <a:rPr lang="fi-FI" sz="1200" baseline="0" dirty="0" smtClean="0"/>
              <a:t>M-L3-GBR-1M-1M-ZSD-D-SGBR-1M-2015032-2015059_rlord-anomaly-100</a:t>
            </a:r>
            <a:r>
              <a:rPr lang="en-US" sz="1200" baseline="0" dirty="0" smtClean="0"/>
              <a:t>.hdf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12CF-5D22-C64C-89E4-7E06FC250E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B449-7CB8-A44B-804C-AD8A13AE9AA6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3169-A629-EE42-88E2-AB29B29A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WriteRGBImage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556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PURPOSE: Generate final image of different processing in our web tool.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110"/>
            <a:ext cx="4108605" cy="4702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 smtClean="0"/>
              <a:t>Example 1</a:t>
            </a:r>
            <a:r>
              <a:rPr lang="en-US" sz="1200" dirty="0" smtClean="0"/>
              <a:t>: Generate SST image of selected interval (e.g. 5day) per sub-region. Current image output at top right.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Tx/>
              <a:buChar char="•"/>
            </a:pPr>
            <a:r>
              <a:rPr lang="en-US" sz="1200" dirty="0" smtClean="0"/>
              <a:t>We want to be able to include our own land and reef mask (set as gray, RGB [110,110,110])</a:t>
            </a:r>
          </a:p>
          <a:p>
            <a:pPr>
              <a:buFontTx/>
              <a:buChar char="•"/>
            </a:pPr>
            <a:r>
              <a:rPr lang="en-US" sz="1200" dirty="0" smtClean="0"/>
              <a:t>Set the missing or cloud pixel value as white </a:t>
            </a:r>
          </a:p>
          <a:p>
            <a:pPr>
              <a:buFontTx/>
              <a:buChar char="•"/>
            </a:pPr>
            <a:r>
              <a:rPr lang="en-US" sz="1200" dirty="0" smtClean="0"/>
              <a:t>Include bathymetric contour (imported as shape files). -50m (thin black line), -200m (thick black line), -1000m (thin black dashes)</a:t>
            </a:r>
          </a:p>
          <a:p>
            <a:pPr>
              <a:buFontTx/>
              <a:buChar char="•"/>
            </a:pPr>
            <a:r>
              <a:rPr lang="en-US" sz="1200" dirty="0" smtClean="0"/>
              <a:t>Include annotation of pertinent locations depending on sub-region processed. I know we can now select dots in pin manager, so that might be useful here.</a:t>
            </a:r>
          </a:p>
          <a:p>
            <a:pPr>
              <a:buFontTx/>
              <a:buChar char="•"/>
            </a:pPr>
            <a:r>
              <a:rPr lang="en-US" sz="1200" dirty="0" smtClean="0"/>
              <a:t>The operator has problem with scaling the colors according to specified range. For example, this image used a range set as [20,31.5]. The operator works fine but once one changes the default color scale range, say make it tighter at [22,28], the output image does not reflect this change. The colors does not get adjusted between the new narrower scale.</a:t>
            </a:r>
          </a:p>
          <a:p>
            <a:pPr>
              <a:buFontTx/>
              <a:buChar char="•"/>
            </a:pPr>
            <a:r>
              <a:rPr lang="en-US" sz="1200" dirty="0" smtClean="0"/>
              <a:t>Add an option to also output the color scale</a:t>
            </a:r>
          </a:p>
          <a:p>
            <a:pPr>
              <a:buFontTx/>
              <a:buChar char="•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14" y="1158110"/>
            <a:ext cx="2700000" cy="21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6614" y="3063189"/>
            <a:ext cx="1404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WriteRGBImage</a:t>
            </a:r>
            <a:r>
              <a:rPr lang="en-US" sz="1000" dirty="0" smtClean="0"/>
              <a:t> output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14" y="3402428"/>
            <a:ext cx="2700000" cy="245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997" y="5458765"/>
            <a:ext cx="1367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Old </a:t>
            </a:r>
            <a:r>
              <a:rPr lang="en-US" sz="1000" dirty="0" err="1" smtClean="0"/>
              <a:t>SeaDAS</a:t>
            </a:r>
            <a:r>
              <a:rPr lang="en-US" sz="1000" dirty="0" smtClean="0"/>
              <a:t> 6.4 output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56614" y="5931698"/>
            <a:ext cx="273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SST D+N, 5D mean 1-5 Feb 2015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826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92" y="3411698"/>
            <a:ext cx="2728422" cy="248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14" y="1158110"/>
            <a:ext cx="2700000" cy="21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556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PURPOSE: Generate final image of different processing in our web tool.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109"/>
            <a:ext cx="4108605" cy="5448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 smtClean="0"/>
              <a:t>Example 2</a:t>
            </a:r>
            <a:r>
              <a:rPr lang="en-US" sz="1200" dirty="0" smtClean="0"/>
              <a:t>: Generate Chlorophyll image of selected interval (e.g. 7day) per sub-region. Current image output at top right.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Aside from what was mentioned in the SST example, here is the issue with chlorophyll image generated.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Tx/>
              <a:buChar char="•"/>
            </a:pPr>
            <a:r>
              <a:rPr lang="en-US" sz="1200" dirty="0" smtClean="0"/>
              <a:t>The logarithmic scale doesn’t work properly. The correct image output should be the same as the SeaDAS6.4 generated image at the bottom.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56614" y="3063189"/>
            <a:ext cx="1404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WriteRGBImage</a:t>
            </a:r>
            <a:r>
              <a:rPr lang="en-US" sz="1000" dirty="0" smtClean="0"/>
              <a:t> output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93997" y="5458765"/>
            <a:ext cx="1367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Old </a:t>
            </a:r>
            <a:r>
              <a:rPr lang="en-US" sz="1000" dirty="0" err="1" smtClean="0"/>
              <a:t>SeaDAS</a:t>
            </a:r>
            <a:r>
              <a:rPr lang="en-US" sz="1000" dirty="0" smtClean="0"/>
              <a:t> 6.4 output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56614" y="5931698"/>
            <a:ext cx="273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Chlorophyll, 7D mean 1-7 Feb 2015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70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13" y="1149410"/>
            <a:ext cx="2700000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192" y="3411698"/>
            <a:ext cx="2728421" cy="24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556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PURPOSE: Generate final image of different processing in our web tool.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109"/>
            <a:ext cx="4108605" cy="5448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 smtClean="0"/>
              <a:t>Example 3</a:t>
            </a:r>
            <a:r>
              <a:rPr lang="en-US" sz="1200" dirty="0" smtClean="0"/>
              <a:t>: Generate monthly anomaly of photic depth image per sub-region with offshore region masked out in the display. Current image output at top right.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Additionally, we would sometimes want to just create an image of the photic depth on the shelf only. To do this in SeaDAS6.4, we would use a mask based on bathymetry that sets pixels deeper than 200m as zero then just give them a white color in the output image. The output anomaly data (</a:t>
            </a:r>
            <a:r>
              <a:rPr lang="en-US" sz="1200" dirty="0" err="1" smtClean="0"/>
              <a:t>hdf</a:t>
            </a:r>
            <a:r>
              <a:rPr lang="en-US" sz="1200" dirty="0" smtClean="0"/>
              <a:t> in our case) is not changed though.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The difference in color may be due to different </a:t>
            </a:r>
            <a:r>
              <a:rPr lang="en-US" sz="1200" dirty="0" err="1" smtClean="0"/>
              <a:t>cpd</a:t>
            </a:r>
            <a:r>
              <a:rPr lang="en-US" sz="1200" dirty="0" smtClean="0"/>
              <a:t>/</a:t>
            </a:r>
            <a:r>
              <a:rPr lang="en-US" sz="1200" dirty="0" err="1" smtClean="0"/>
              <a:t>lut</a:t>
            </a:r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56614" y="3063189"/>
            <a:ext cx="1404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WriteRGBImage</a:t>
            </a:r>
            <a:r>
              <a:rPr lang="en-US" sz="1000" dirty="0" smtClean="0"/>
              <a:t> output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93997" y="5458765"/>
            <a:ext cx="1367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Old </a:t>
            </a:r>
            <a:r>
              <a:rPr lang="en-US" sz="1000" dirty="0" err="1" smtClean="0"/>
              <a:t>SeaDAS</a:t>
            </a:r>
            <a:r>
              <a:rPr lang="en-US" sz="1000" dirty="0" smtClean="0"/>
              <a:t> 6.4 output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56614" y="5931698"/>
            <a:ext cx="288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ZSD (Photic Depth) anomaly image, February 2015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38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650</Words>
  <Application>Microsoft Macintosh PowerPoint</Application>
  <PresentationFormat>On-screen Show (4:3)</PresentationFormat>
  <Paragraphs>44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WriteRGBImage Operator</vt:lpstr>
      <vt:lpstr>PURPOSE: Generate final image of different processing in our web tool.</vt:lpstr>
      <vt:lpstr>PURPOSE: Generate final image of different processing in our web tool.</vt:lpstr>
      <vt:lpstr>PURPOSE: Generate final image of different processing in our web tool.</vt:lpstr>
    </vt:vector>
  </TitlesOfParts>
  <Company>University of Queensland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WriteRGBImage Operator</dc:title>
  <dc:creator>Marites Magno-Canto</dc:creator>
  <cp:lastModifiedBy>Marites Magno-Canto</cp:lastModifiedBy>
  <cp:revision>15</cp:revision>
  <dcterms:created xsi:type="dcterms:W3CDTF">2015-04-22T23:29:50Z</dcterms:created>
  <dcterms:modified xsi:type="dcterms:W3CDTF">2015-04-23T01:24:33Z</dcterms:modified>
</cp:coreProperties>
</file>