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1" r:id="rId4"/>
    <p:sldId id="265" r:id="rId5"/>
    <p:sldId id="258" r:id="rId6"/>
    <p:sldId id="266" r:id="rId7"/>
    <p:sldId id="259" r:id="rId8"/>
    <p:sldId id="267" r:id="rId9"/>
    <p:sldId id="268" r:id="rId10"/>
    <p:sldId id="269" r:id="rId11"/>
    <p:sldId id="273" r:id="rId12"/>
    <p:sldId id="260" r:id="rId13"/>
    <p:sldId id="262" r:id="rId14"/>
    <p:sldId id="26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ABF9E-A2B7-4305-B733-5B0576C6050D}" type="doc">
      <dgm:prSet loTypeId="urn:microsoft.com/office/officeart/2008/layout/RadialCluster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4E885-A2FD-4841-B866-E5E53D22BC45}">
      <dgm:prSet phldrT="[Text]"/>
      <dgm:spPr/>
      <dgm:t>
        <a:bodyPr/>
        <a:lstStyle/>
        <a:p>
          <a:r>
            <a:rPr lang="en-US" dirty="0" smtClean="0"/>
            <a:t>Actors</a:t>
          </a:r>
          <a:endParaRPr lang="en-US" dirty="0"/>
        </a:p>
      </dgm:t>
    </dgm:pt>
    <dgm:pt modelId="{CBABF9DE-5EAC-41B4-8229-EFD333E1E1BE}" type="parTrans" cxnId="{D7829449-157C-4F05-9763-AC293EF40163}">
      <dgm:prSet/>
      <dgm:spPr/>
      <dgm:t>
        <a:bodyPr/>
        <a:lstStyle/>
        <a:p>
          <a:endParaRPr lang="en-US"/>
        </a:p>
      </dgm:t>
    </dgm:pt>
    <dgm:pt modelId="{E1DDC651-6808-4F84-BF6B-082015FF74CB}" type="sibTrans" cxnId="{D7829449-157C-4F05-9763-AC293EF40163}">
      <dgm:prSet/>
      <dgm:spPr/>
      <dgm:t>
        <a:bodyPr/>
        <a:lstStyle/>
        <a:p>
          <a:endParaRPr lang="en-US"/>
        </a:p>
      </dgm:t>
    </dgm:pt>
    <dgm:pt modelId="{94636A17-3E57-4502-8FFF-31FB774F4B2B}">
      <dgm:prSet phldrT="[Text]"/>
      <dgm:spPr/>
      <dgm:t>
        <a:bodyPr/>
        <a:lstStyle/>
        <a:p>
          <a:r>
            <a:rPr lang="en-US" dirty="0" smtClean="0"/>
            <a:t>Actor 1</a:t>
          </a:r>
          <a:endParaRPr lang="en-US" dirty="0"/>
        </a:p>
      </dgm:t>
    </dgm:pt>
    <dgm:pt modelId="{9FA854A1-496E-4E9A-950D-84B4B3B87630}" type="parTrans" cxnId="{EDD43EC8-B47E-4FC9-B23B-0FAA69447625}">
      <dgm:prSet/>
      <dgm:spPr/>
      <dgm:t>
        <a:bodyPr/>
        <a:lstStyle/>
        <a:p>
          <a:endParaRPr lang="en-US"/>
        </a:p>
      </dgm:t>
    </dgm:pt>
    <dgm:pt modelId="{F3116964-D376-4BD7-AFF7-67407D0EFBB9}" type="sibTrans" cxnId="{EDD43EC8-B47E-4FC9-B23B-0FAA69447625}">
      <dgm:prSet/>
      <dgm:spPr/>
      <dgm:t>
        <a:bodyPr/>
        <a:lstStyle/>
        <a:p>
          <a:endParaRPr lang="en-US"/>
        </a:p>
      </dgm:t>
    </dgm:pt>
    <dgm:pt modelId="{B03463A4-5FF9-4314-A2C9-D52A5334526E}">
      <dgm:prSet phldrT="[Text]"/>
      <dgm:spPr/>
      <dgm:t>
        <a:bodyPr/>
        <a:lstStyle/>
        <a:p>
          <a:r>
            <a:rPr lang="en-US" dirty="0" smtClean="0"/>
            <a:t>Actor 2</a:t>
          </a:r>
          <a:endParaRPr lang="en-US" dirty="0"/>
        </a:p>
      </dgm:t>
    </dgm:pt>
    <dgm:pt modelId="{57E34142-C74C-4C01-B8D9-861DA234E465}" type="parTrans" cxnId="{FA433A77-C900-4727-BE4A-D8127CF8A899}">
      <dgm:prSet/>
      <dgm:spPr/>
      <dgm:t>
        <a:bodyPr/>
        <a:lstStyle/>
        <a:p>
          <a:endParaRPr lang="en-US"/>
        </a:p>
      </dgm:t>
    </dgm:pt>
    <dgm:pt modelId="{AEC4A3C6-210B-48CD-9A85-F23D17697C96}" type="sibTrans" cxnId="{FA433A77-C900-4727-BE4A-D8127CF8A899}">
      <dgm:prSet/>
      <dgm:spPr/>
      <dgm:t>
        <a:bodyPr/>
        <a:lstStyle/>
        <a:p>
          <a:endParaRPr lang="en-US"/>
        </a:p>
      </dgm:t>
    </dgm:pt>
    <dgm:pt modelId="{6F9D5F84-D105-4356-9DF3-04F771B741EF}">
      <dgm:prSet phldrT="[Text]"/>
      <dgm:spPr/>
      <dgm:t>
        <a:bodyPr/>
        <a:lstStyle/>
        <a:p>
          <a:r>
            <a:rPr lang="en-US" dirty="0" smtClean="0"/>
            <a:t>Actor 3</a:t>
          </a:r>
          <a:endParaRPr lang="en-US" dirty="0"/>
        </a:p>
      </dgm:t>
    </dgm:pt>
    <dgm:pt modelId="{B56D4A7A-22EB-434C-85E1-8862C3EB2265}" type="parTrans" cxnId="{51E05230-ED53-4465-B380-7EC3D7FBC030}">
      <dgm:prSet/>
      <dgm:spPr/>
      <dgm:t>
        <a:bodyPr/>
        <a:lstStyle/>
        <a:p>
          <a:endParaRPr lang="en-US"/>
        </a:p>
      </dgm:t>
    </dgm:pt>
    <dgm:pt modelId="{6DCA4D2D-4FA1-4F65-A4D3-1D4FCCA76C3B}" type="sibTrans" cxnId="{51E05230-ED53-4465-B380-7EC3D7FBC030}">
      <dgm:prSet/>
      <dgm:spPr/>
      <dgm:t>
        <a:bodyPr/>
        <a:lstStyle/>
        <a:p>
          <a:endParaRPr lang="en-US"/>
        </a:p>
      </dgm:t>
    </dgm:pt>
    <dgm:pt modelId="{5F692DC1-86AC-444A-91FD-692E88B20C06}" type="pres">
      <dgm:prSet presAssocID="{532ABF9E-A2B7-4305-B733-5B0576C6050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E2223CD-626B-48E6-BD0B-446C54C4B4E7}" type="pres">
      <dgm:prSet presAssocID="{B484E885-A2FD-4841-B866-E5E53D22BC45}" presName="singleCycle" presStyleCnt="0"/>
      <dgm:spPr/>
    </dgm:pt>
    <dgm:pt modelId="{0729F493-6EEA-4539-AD28-BF58F439E443}" type="pres">
      <dgm:prSet presAssocID="{B484E885-A2FD-4841-B866-E5E53D22BC45}" presName="singleCenter" presStyleLbl="node1" presStyleIdx="0" presStyleCnt="4">
        <dgm:presLayoutVars>
          <dgm:chMax val="7"/>
          <dgm:chPref val="7"/>
        </dgm:presLayoutVars>
      </dgm:prSet>
      <dgm:spPr/>
    </dgm:pt>
    <dgm:pt modelId="{BD3A73BE-B3E9-4F2D-98EE-1CE0B65821B7}" type="pres">
      <dgm:prSet presAssocID="{9FA854A1-496E-4E9A-950D-84B4B3B87630}" presName="Name56" presStyleLbl="parChTrans1D2" presStyleIdx="0" presStyleCnt="3"/>
      <dgm:spPr/>
    </dgm:pt>
    <dgm:pt modelId="{C1C6875A-332A-40C1-90FF-A948EF7F4004}" type="pres">
      <dgm:prSet presAssocID="{94636A17-3E57-4502-8FFF-31FB774F4B2B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D4BE4-0D2A-4C81-9F73-7A3D7D52696F}" type="pres">
      <dgm:prSet presAssocID="{57E34142-C74C-4C01-B8D9-861DA234E465}" presName="Name56" presStyleLbl="parChTrans1D2" presStyleIdx="1" presStyleCnt="3"/>
      <dgm:spPr/>
    </dgm:pt>
    <dgm:pt modelId="{1EF56EDF-3F0C-4D97-8341-0048D076AD4F}" type="pres">
      <dgm:prSet presAssocID="{B03463A4-5FF9-4314-A2C9-D52A5334526E}" presName="text0" presStyleLbl="node1" presStyleIdx="2" presStyleCnt="4">
        <dgm:presLayoutVars>
          <dgm:bulletEnabled val="1"/>
        </dgm:presLayoutVars>
      </dgm:prSet>
      <dgm:spPr/>
    </dgm:pt>
    <dgm:pt modelId="{C28AD72E-33B9-43CF-AF52-7303847E2F73}" type="pres">
      <dgm:prSet presAssocID="{B56D4A7A-22EB-434C-85E1-8862C3EB2265}" presName="Name56" presStyleLbl="parChTrans1D2" presStyleIdx="2" presStyleCnt="3"/>
      <dgm:spPr/>
    </dgm:pt>
    <dgm:pt modelId="{67CAC529-255A-4C05-8A4D-37C5D99A9C02}" type="pres">
      <dgm:prSet presAssocID="{6F9D5F84-D105-4356-9DF3-04F771B741EF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E05230-ED53-4465-B380-7EC3D7FBC030}" srcId="{B484E885-A2FD-4841-B866-E5E53D22BC45}" destId="{6F9D5F84-D105-4356-9DF3-04F771B741EF}" srcOrd="2" destOrd="0" parTransId="{B56D4A7A-22EB-434C-85E1-8862C3EB2265}" sibTransId="{6DCA4D2D-4FA1-4F65-A4D3-1D4FCCA76C3B}"/>
    <dgm:cxn modelId="{3D608549-0626-4F8A-9EB6-CB85AD0655B1}" type="presOf" srcId="{6F9D5F84-D105-4356-9DF3-04F771B741EF}" destId="{67CAC529-255A-4C05-8A4D-37C5D99A9C02}" srcOrd="0" destOrd="0" presId="urn:microsoft.com/office/officeart/2008/layout/RadialCluster"/>
    <dgm:cxn modelId="{C3429003-5769-4446-84BE-871AF75D1B65}" type="presOf" srcId="{9FA854A1-496E-4E9A-950D-84B4B3B87630}" destId="{BD3A73BE-B3E9-4F2D-98EE-1CE0B65821B7}" srcOrd="0" destOrd="0" presId="urn:microsoft.com/office/officeart/2008/layout/RadialCluster"/>
    <dgm:cxn modelId="{EDD43EC8-B47E-4FC9-B23B-0FAA69447625}" srcId="{B484E885-A2FD-4841-B866-E5E53D22BC45}" destId="{94636A17-3E57-4502-8FFF-31FB774F4B2B}" srcOrd="0" destOrd="0" parTransId="{9FA854A1-496E-4E9A-950D-84B4B3B87630}" sibTransId="{F3116964-D376-4BD7-AFF7-67407D0EFBB9}"/>
    <dgm:cxn modelId="{B1973BB4-39C3-4954-9198-A725EE9DE992}" type="presOf" srcId="{57E34142-C74C-4C01-B8D9-861DA234E465}" destId="{B39D4BE4-0D2A-4C81-9F73-7A3D7D52696F}" srcOrd="0" destOrd="0" presId="urn:microsoft.com/office/officeart/2008/layout/RadialCluster"/>
    <dgm:cxn modelId="{6594BBE6-597E-4722-8873-08D6CBC28171}" type="presOf" srcId="{94636A17-3E57-4502-8FFF-31FB774F4B2B}" destId="{C1C6875A-332A-40C1-90FF-A948EF7F4004}" srcOrd="0" destOrd="0" presId="urn:microsoft.com/office/officeart/2008/layout/RadialCluster"/>
    <dgm:cxn modelId="{FA433A77-C900-4727-BE4A-D8127CF8A899}" srcId="{B484E885-A2FD-4841-B866-E5E53D22BC45}" destId="{B03463A4-5FF9-4314-A2C9-D52A5334526E}" srcOrd="1" destOrd="0" parTransId="{57E34142-C74C-4C01-B8D9-861DA234E465}" sibTransId="{AEC4A3C6-210B-48CD-9A85-F23D17697C96}"/>
    <dgm:cxn modelId="{28C8F455-750B-4160-8DBA-5667CA729587}" type="presOf" srcId="{B484E885-A2FD-4841-B866-E5E53D22BC45}" destId="{0729F493-6EEA-4539-AD28-BF58F439E443}" srcOrd="0" destOrd="0" presId="urn:microsoft.com/office/officeart/2008/layout/RadialCluster"/>
    <dgm:cxn modelId="{D399608E-5E31-450A-BEAD-17A56EB0772B}" type="presOf" srcId="{532ABF9E-A2B7-4305-B733-5B0576C6050D}" destId="{5F692DC1-86AC-444A-91FD-692E88B20C06}" srcOrd="0" destOrd="0" presId="urn:microsoft.com/office/officeart/2008/layout/RadialCluster"/>
    <dgm:cxn modelId="{6C08132E-638B-4E8E-AC6E-1517BAFF1F73}" type="presOf" srcId="{B56D4A7A-22EB-434C-85E1-8862C3EB2265}" destId="{C28AD72E-33B9-43CF-AF52-7303847E2F73}" srcOrd="0" destOrd="0" presId="urn:microsoft.com/office/officeart/2008/layout/RadialCluster"/>
    <dgm:cxn modelId="{2969C528-1EC5-4436-A615-6A3FDDE8CAB5}" type="presOf" srcId="{B03463A4-5FF9-4314-A2C9-D52A5334526E}" destId="{1EF56EDF-3F0C-4D97-8341-0048D076AD4F}" srcOrd="0" destOrd="0" presId="urn:microsoft.com/office/officeart/2008/layout/RadialCluster"/>
    <dgm:cxn modelId="{D7829449-157C-4F05-9763-AC293EF40163}" srcId="{532ABF9E-A2B7-4305-B733-5B0576C6050D}" destId="{B484E885-A2FD-4841-B866-E5E53D22BC45}" srcOrd="0" destOrd="0" parTransId="{CBABF9DE-5EAC-41B4-8229-EFD333E1E1BE}" sibTransId="{E1DDC651-6808-4F84-BF6B-082015FF74CB}"/>
    <dgm:cxn modelId="{5D142A17-D3A2-4EE7-951E-1A6DE52C36A1}" type="presParOf" srcId="{5F692DC1-86AC-444A-91FD-692E88B20C06}" destId="{0E2223CD-626B-48E6-BD0B-446C54C4B4E7}" srcOrd="0" destOrd="0" presId="urn:microsoft.com/office/officeart/2008/layout/RadialCluster"/>
    <dgm:cxn modelId="{0BACF013-F632-44E6-952E-3A19ED66276C}" type="presParOf" srcId="{0E2223CD-626B-48E6-BD0B-446C54C4B4E7}" destId="{0729F493-6EEA-4539-AD28-BF58F439E443}" srcOrd="0" destOrd="0" presId="urn:microsoft.com/office/officeart/2008/layout/RadialCluster"/>
    <dgm:cxn modelId="{2E4DBA8A-6673-461F-884E-DF71F2D6E622}" type="presParOf" srcId="{0E2223CD-626B-48E6-BD0B-446C54C4B4E7}" destId="{BD3A73BE-B3E9-4F2D-98EE-1CE0B65821B7}" srcOrd="1" destOrd="0" presId="urn:microsoft.com/office/officeart/2008/layout/RadialCluster"/>
    <dgm:cxn modelId="{FB289987-F22D-4AAA-87EE-501CC062AE43}" type="presParOf" srcId="{0E2223CD-626B-48E6-BD0B-446C54C4B4E7}" destId="{C1C6875A-332A-40C1-90FF-A948EF7F4004}" srcOrd="2" destOrd="0" presId="urn:microsoft.com/office/officeart/2008/layout/RadialCluster"/>
    <dgm:cxn modelId="{A32125EF-49C1-4423-B4AC-F8907C7C6564}" type="presParOf" srcId="{0E2223CD-626B-48E6-BD0B-446C54C4B4E7}" destId="{B39D4BE4-0D2A-4C81-9F73-7A3D7D52696F}" srcOrd="3" destOrd="0" presId="urn:microsoft.com/office/officeart/2008/layout/RadialCluster"/>
    <dgm:cxn modelId="{BD8CC32E-3621-40E6-9E30-D6959841E109}" type="presParOf" srcId="{0E2223CD-626B-48E6-BD0B-446C54C4B4E7}" destId="{1EF56EDF-3F0C-4D97-8341-0048D076AD4F}" srcOrd="4" destOrd="0" presId="urn:microsoft.com/office/officeart/2008/layout/RadialCluster"/>
    <dgm:cxn modelId="{FB04BB8E-5AE6-410E-A471-9F1D29CB3712}" type="presParOf" srcId="{0E2223CD-626B-48E6-BD0B-446C54C4B4E7}" destId="{C28AD72E-33B9-43CF-AF52-7303847E2F73}" srcOrd="5" destOrd="0" presId="urn:microsoft.com/office/officeart/2008/layout/RadialCluster"/>
    <dgm:cxn modelId="{E0701604-A9BB-4BB4-B4B0-AA4EB1597352}" type="presParOf" srcId="{0E2223CD-626B-48E6-BD0B-446C54C4B4E7}" destId="{67CAC529-255A-4C05-8A4D-37C5D99A9C0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9A4AF-13E2-461D-BD33-6911C4D3363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7759B38-947D-474F-A04B-4EFEF4DAC490}">
      <dgm:prSet phldrT="[Text]"/>
      <dgm:spPr/>
      <dgm:t>
        <a:bodyPr/>
        <a:lstStyle/>
        <a:p>
          <a:r>
            <a:rPr lang="en-US" dirty="0" smtClean="0"/>
            <a:t>Cumulative actor score</a:t>
          </a:r>
          <a:endParaRPr lang="en-US" dirty="0"/>
        </a:p>
      </dgm:t>
    </dgm:pt>
    <dgm:pt modelId="{8FCECB99-3196-4B7C-B7FB-6EC348EB8F8D}" type="parTrans" cxnId="{FA146E0E-EB1F-4887-A5A5-90BB4B711872}">
      <dgm:prSet/>
      <dgm:spPr/>
      <dgm:t>
        <a:bodyPr/>
        <a:lstStyle/>
        <a:p>
          <a:endParaRPr lang="en-US"/>
        </a:p>
      </dgm:t>
    </dgm:pt>
    <dgm:pt modelId="{40200475-6BAD-4A49-91BF-68FB099AE2E0}" type="sibTrans" cxnId="{FA146E0E-EB1F-4887-A5A5-90BB4B711872}">
      <dgm:prSet/>
      <dgm:spPr/>
      <dgm:t>
        <a:bodyPr/>
        <a:lstStyle/>
        <a:p>
          <a:endParaRPr lang="en-US"/>
        </a:p>
      </dgm:t>
    </dgm:pt>
    <dgm:pt modelId="{48D6C0E0-A824-4CFB-87C0-59004336A665}">
      <dgm:prSet phldrT="[Text]"/>
      <dgm:spPr/>
      <dgm:t>
        <a:bodyPr/>
        <a:lstStyle/>
        <a:p>
          <a:r>
            <a:rPr lang="en-US" dirty="0" smtClean="0"/>
            <a:t>Individual Actor score</a:t>
          </a:r>
          <a:endParaRPr lang="en-US" dirty="0"/>
        </a:p>
      </dgm:t>
    </dgm:pt>
    <dgm:pt modelId="{D8D1C82E-8380-4A06-B60F-7D44B7BBC09D}" type="parTrans" cxnId="{3E7D2317-6A19-4838-BB1F-6A0C048CDF18}">
      <dgm:prSet/>
      <dgm:spPr/>
      <dgm:t>
        <a:bodyPr/>
        <a:lstStyle/>
        <a:p>
          <a:endParaRPr lang="en-US"/>
        </a:p>
      </dgm:t>
    </dgm:pt>
    <dgm:pt modelId="{2B5D302A-270E-4EF0-A0E8-25C2A6ED94DB}" type="sibTrans" cxnId="{3E7D2317-6A19-4838-BB1F-6A0C048CDF18}">
      <dgm:prSet/>
      <dgm:spPr/>
      <dgm:t>
        <a:bodyPr/>
        <a:lstStyle/>
        <a:p>
          <a:endParaRPr lang="en-US"/>
        </a:p>
      </dgm:t>
    </dgm:pt>
    <dgm:pt modelId="{C410837A-D170-4CA7-B7BE-BC193B754A34}">
      <dgm:prSet phldrT="[Text]"/>
      <dgm:spPr/>
      <dgm:t>
        <a:bodyPr/>
        <a:lstStyle/>
        <a:p>
          <a:r>
            <a:rPr lang="en-US" dirty="0" smtClean="0"/>
            <a:t>IMDB rating</a:t>
          </a:r>
          <a:endParaRPr lang="en-US" dirty="0"/>
        </a:p>
      </dgm:t>
    </dgm:pt>
    <dgm:pt modelId="{D79536CA-3B9A-409B-B984-D7B403848C91}" type="parTrans" cxnId="{45A99C9E-481B-4FC7-813C-8D4A8A8D7AAD}">
      <dgm:prSet/>
      <dgm:spPr/>
      <dgm:t>
        <a:bodyPr/>
        <a:lstStyle/>
        <a:p>
          <a:endParaRPr lang="en-US"/>
        </a:p>
      </dgm:t>
    </dgm:pt>
    <dgm:pt modelId="{988BA948-BF15-4E6B-877F-D76A2AC5C31E}" type="sibTrans" cxnId="{45A99C9E-481B-4FC7-813C-8D4A8A8D7AAD}">
      <dgm:prSet/>
      <dgm:spPr/>
      <dgm:t>
        <a:bodyPr/>
        <a:lstStyle/>
        <a:p>
          <a:endParaRPr lang="en-US"/>
        </a:p>
      </dgm:t>
    </dgm:pt>
    <dgm:pt modelId="{DB01F91F-BBF6-406E-9AD0-CF68F22F8E9C}" type="pres">
      <dgm:prSet presAssocID="{D8E9A4AF-13E2-461D-BD33-6911C4D336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56C94D1-011A-402A-8502-852E707D9B66}" type="pres">
      <dgm:prSet presAssocID="{87759B38-947D-474F-A04B-4EFEF4DAC49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8BE3D-8567-46C6-908C-0068DF28A33D}" type="pres">
      <dgm:prSet presAssocID="{87759B38-947D-474F-A04B-4EFEF4DAC490}" presName="gear1srcNode" presStyleLbl="node1" presStyleIdx="0" presStyleCnt="3"/>
      <dgm:spPr/>
    </dgm:pt>
    <dgm:pt modelId="{352842E3-10E4-4A87-900C-15CAE0B9F04C}" type="pres">
      <dgm:prSet presAssocID="{87759B38-947D-474F-A04B-4EFEF4DAC490}" presName="gear1dstNode" presStyleLbl="node1" presStyleIdx="0" presStyleCnt="3"/>
      <dgm:spPr/>
    </dgm:pt>
    <dgm:pt modelId="{C211E604-BE57-418A-B68E-FAB8D6F7B6CD}" type="pres">
      <dgm:prSet presAssocID="{48D6C0E0-A824-4CFB-87C0-59004336A66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9522E-3EA0-439B-9F75-27D657D434F0}" type="pres">
      <dgm:prSet presAssocID="{48D6C0E0-A824-4CFB-87C0-59004336A665}" presName="gear2srcNode" presStyleLbl="node1" presStyleIdx="1" presStyleCnt="3"/>
      <dgm:spPr/>
    </dgm:pt>
    <dgm:pt modelId="{DBCE0BE3-98EF-4217-86E7-3541403479FB}" type="pres">
      <dgm:prSet presAssocID="{48D6C0E0-A824-4CFB-87C0-59004336A665}" presName="gear2dstNode" presStyleLbl="node1" presStyleIdx="1" presStyleCnt="3"/>
      <dgm:spPr/>
    </dgm:pt>
    <dgm:pt modelId="{D24B94AA-3240-4E79-BA90-685DE1C8BD60}" type="pres">
      <dgm:prSet presAssocID="{C410837A-D170-4CA7-B7BE-BC193B754A34}" presName="gear3" presStyleLbl="node1" presStyleIdx="2" presStyleCnt="3"/>
      <dgm:spPr/>
    </dgm:pt>
    <dgm:pt modelId="{4C636909-885D-4A4C-B3E1-9591B0827419}" type="pres">
      <dgm:prSet presAssocID="{C410837A-D170-4CA7-B7BE-BC193B754A3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6D7211-46DC-4B34-9071-87CA9739093E}" type="pres">
      <dgm:prSet presAssocID="{C410837A-D170-4CA7-B7BE-BC193B754A34}" presName="gear3srcNode" presStyleLbl="node1" presStyleIdx="2" presStyleCnt="3"/>
      <dgm:spPr/>
    </dgm:pt>
    <dgm:pt modelId="{E3C4C952-FCFA-4FF1-AF46-A560D1898C3D}" type="pres">
      <dgm:prSet presAssocID="{C410837A-D170-4CA7-B7BE-BC193B754A34}" presName="gear3dstNode" presStyleLbl="node1" presStyleIdx="2" presStyleCnt="3"/>
      <dgm:spPr/>
    </dgm:pt>
    <dgm:pt modelId="{24F06669-F0A6-418E-B430-6F32A27F967C}" type="pres">
      <dgm:prSet presAssocID="{40200475-6BAD-4A49-91BF-68FB099AE2E0}" presName="connector1" presStyleLbl="sibTrans2D1" presStyleIdx="0" presStyleCnt="3"/>
      <dgm:spPr/>
    </dgm:pt>
    <dgm:pt modelId="{52A3977F-D1F9-4341-B97C-27CD36A94F4C}" type="pres">
      <dgm:prSet presAssocID="{2B5D302A-270E-4EF0-A0E8-25C2A6ED94DB}" presName="connector2" presStyleLbl="sibTrans2D1" presStyleIdx="1" presStyleCnt="3"/>
      <dgm:spPr/>
    </dgm:pt>
    <dgm:pt modelId="{604EA315-4CC3-4AE3-8098-08E5C8A82333}" type="pres">
      <dgm:prSet presAssocID="{988BA948-BF15-4E6B-877F-D76A2AC5C31E}" presName="connector3" presStyleLbl="sibTrans2D1" presStyleIdx="2" presStyleCnt="3"/>
      <dgm:spPr/>
    </dgm:pt>
  </dgm:ptLst>
  <dgm:cxnLst>
    <dgm:cxn modelId="{3E7D2317-6A19-4838-BB1F-6A0C048CDF18}" srcId="{D8E9A4AF-13E2-461D-BD33-6911C4D33632}" destId="{48D6C0E0-A824-4CFB-87C0-59004336A665}" srcOrd="1" destOrd="0" parTransId="{D8D1C82E-8380-4A06-B60F-7D44B7BBC09D}" sibTransId="{2B5D302A-270E-4EF0-A0E8-25C2A6ED94DB}"/>
    <dgm:cxn modelId="{35467701-F349-4E07-881B-901DC7A412EE}" type="presOf" srcId="{2B5D302A-270E-4EF0-A0E8-25C2A6ED94DB}" destId="{52A3977F-D1F9-4341-B97C-27CD36A94F4C}" srcOrd="0" destOrd="0" presId="urn:microsoft.com/office/officeart/2005/8/layout/gear1"/>
    <dgm:cxn modelId="{7724DF0D-2028-415A-BD8A-A5804EB6A5EE}" type="presOf" srcId="{988BA948-BF15-4E6B-877F-D76A2AC5C31E}" destId="{604EA315-4CC3-4AE3-8098-08E5C8A82333}" srcOrd="0" destOrd="0" presId="urn:microsoft.com/office/officeart/2005/8/layout/gear1"/>
    <dgm:cxn modelId="{9708C9A8-2B05-4EE7-9D54-D753FA8F0E29}" type="presOf" srcId="{C410837A-D170-4CA7-B7BE-BC193B754A34}" destId="{4C636909-885D-4A4C-B3E1-9591B0827419}" srcOrd="1" destOrd="0" presId="urn:microsoft.com/office/officeart/2005/8/layout/gear1"/>
    <dgm:cxn modelId="{45A99C9E-481B-4FC7-813C-8D4A8A8D7AAD}" srcId="{D8E9A4AF-13E2-461D-BD33-6911C4D33632}" destId="{C410837A-D170-4CA7-B7BE-BC193B754A34}" srcOrd="2" destOrd="0" parTransId="{D79536CA-3B9A-409B-B984-D7B403848C91}" sibTransId="{988BA948-BF15-4E6B-877F-D76A2AC5C31E}"/>
    <dgm:cxn modelId="{75F1DE55-0CF9-40B4-B037-5599207B5BAA}" type="presOf" srcId="{C410837A-D170-4CA7-B7BE-BC193B754A34}" destId="{D24B94AA-3240-4E79-BA90-685DE1C8BD60}" srcOrd="0" destOrd="0" presId="urn:microsoft.com/office/officeart/2005/8/layout/gear1"/>
    <dgm:cxn modelId="{8F66D591-41AE-453B-B50B-185AB82139B2}" type="presOf" srcId="{87759B38-947D-474F-A04B-4EFEF4DAC490}" destId="{356C94D1-011A-402A-8502-852E707D9B66}" srcOrd="0" destOrd="0" presId="urn:microsoft.com/office/officeart/2005/8/layout/gear1"/>
    <dgm:cxn modelId="{FDB64FE0-A0D7-4867-9DA1-AF581DC2F207}" type="presOf" srcId="{87759B38-947D-474F-A04B-4EFEF4DAC490}" destId="{352842E3-10E4-4A87-900C-15CAE0B9F04C}" srcOrd="2" destOrd="0" presId="urn:microsoft.com/office/officeart/2005/8/layout/gear1"/>
    <dgm:cxn modelId="{779F2799-997D-40E1-A1AC-619C039C7BBA}" type="presOf" srcId="{C410837A-D170-4CA7-B7BE-BC193B754A34}" destId="{D16D7211-46DC-4B34-9071-87CA9739093E}" srcOrd="2" destOrd="0" presId="urn:microsoft.com/office/officeart/2005/8/layout/gear1"/>
    <dgm:cxn modelId="{175B0946-E391-47E5-A9B5-ED3969E1247E}" type="presOf" srcId="{48D6C0E0-A824-4CFB-87C0-59004336A665}" destId="{DBCE0BE3-98EF-4217-86E7-3541403479FB}" srcOrd="2" destOrd="0" presId="urn:microsoft.com/office/officeart/2005/8/layout/gear1"/>
    <dgm:cxn modelId="{967B0459-6B9A-44A8-BAFF-397F17C9291F}" type="presOf" srcId="{40200475-6BAD-4A49-91BF-68FB099AE2E0}" destId="{24F06669-F0A6-418E-B430-6F32A27F967C}" srcOrd="0" destOrd="0" presId="urn:microsoft.com/office/officeart/2005/8/layout/gear1"/>
    <dgm:cxn modelId="{FA146E0E-EB1F-4887-A5A5-90BB4B711872}" srcId="{D8E9A4AF-13E2-461D-BD33-6911C4D33632}" destId="{87759B38-947D-474F-A04B-4EFEF4DAC490}" srcOrd="0" destOrd="0" parTransId="{8FCECB99-3196-4B7C-B7FB-6EC348EB8F8D}" sibTransId="{40200475-6BAD-4A49-91BF-68FB099AE2E0}"/>
    <dgm:cxn modelId="{1B92DB37-156A-421B-81AA-0BF4EB2AA2D9}" type="presOf" srcId="{C410837A-D170-4CA7-B7BE-BC193B754A34}" destId="{E3C4C952-FCFA-4FF1-AF46-A560D1898C3D}" srcOrd="3" destOrd="0" presId="urn:microsoft.com/office/officeart/2005/8/layout/gear1"/>
    <dgm:cxn modelId="{B02CB67C-FB48-4B42-B5D1-9CE8F57E7079}" type="presOf" srcId="{D8E9A4AF-13E2-461D-BD33-6911C4D33632}" destId="{DB01F91F-BBF6-406E-9AD0-CF68F22F8E9C}" srcOrd="0" destOrd="0" presId="urn:microsoft.com/office/officeart/2005/8/layout/gear1"/>
    <dgm:cxn modelId="{2E6FAFB7-E6F9-4472-805B-ACF5647642E8}" type="presOf" srcId="{48D6C0E0-A824-4CFB-87C0-59004336A665}" destId="{1F59522E-3EA0-439B-9F75-27D657D434F0}" srcOrd="1" destOrd="0" presId="urn:microsoft.com/office/officeart/2005/8/layout/gear1"/>
    <dgm:cxn modelId="{1B9B222E-3121-4710-BCD9-48187EF3AC16}" type="presOf" srcId="{48D6C0E0-A824-4CFB-87C0-59004336A665}" destId="{C211E604-BE57-418A-B68E-FAB8D6F7B6CD}" srcOrd="0" destOrd="0" presId="urn:microsoft.com/office/officeart/2005/8/layout/gear1"/>
    <dgm:cxn modelId="{7FF5862A-6D02-4C37-8FED-4D163F97CED2}" type="presOf" srcId="{87759B38-947D-474F-A04B-4EFEF4DAC490}" destId="{E3B8BE3D-8567-46C6-908C-0068DF28A33D}" srcOrd="1" destOrd="0" presId="urn:microsoft.com/office/officeart/2005/8/layout/gear1"/>
    <dgm:cxn modelId="{55E0F300-0CD4-4CF8-A7D1-1A08842BA60E}" type="presParOf" srcId="{DB01F91F-BBF6-406E-9AD0-CF68F22F8E9C}" destId="{356C94D1-011A-402A-8502-852E707D9B66}" srcOrd="0" destOrd="0" presId="urn:microsoft.com/office/officeart/2005/8/layout/gear1"/>
    <dgm:cxn modelId="{C04AFCE5-A464-43DB-8FDB-604C3DC00313}" type="presParOf" srcId="{DB01F91F-BBF6-406E-9AD0-CF68F22F8E9C}" destId="{E3B8BE3D-8567-46C6-908C-0068DF28A33D}" srcOrd="1" destOrd="0" presId="urn:microsoft.com/office/officeart/2005/8/layout/gear1"/>
    <dgm:cxn modelId="{35BBD16E-5EA0-415F-8481-D49DD705C93F}" type="presParOf" srcId="{DB01F91F-BBF6-406E-9AD0-CF68F22F8E9C}" destId="{352842E3-10E4-4A87-900C-15CAE0B9F04C}" srcOrd="2" destOrd="0" presId="urn:microsoft.com/office/officeart/2005/8/layout/gear1"/>
    <dgm:cxn modelId="{65BBD994-BD00-4251-9986-4EDEF96F91CD}" type="presParOf" srcId="{DB01F91F-BBF6-406E-9AD0-CF68F22F8E9C}" destId="{C211E604-BE57-418A-B68E-FAB8D6F7B6CD}" srcOrd="3" destOrd="0" presId="urn:microsoft.com/office/officeart/2005/8/layout/gear1"/>
    <dgm:cxn modelId="{FA89A196-927B-469C-9B7E-87C4B5517158}" type="presParOf" srcId="{DB01F91F-BBF6-406E-9AD0-CF68F22F8E9C}" destId="{1F59522E-3EA0-439B-9F75-27D657D434F0}" srcOrd="4" destOrd="0" presId="urn:microsoft.com/office/officeart/2005/8/layout/gear1"/>
    <dgm:cxn modelId="{AA0087D2-EB9D-469F-BED8-EAEE42C750AE}" type="presParOf" srcId="{DB01F91F-BBF6-406E-9AD0-CF68F22F8E9C}" destId="{DBCE0BE3-98EF-4217-86E7-3541403479FB}" srcOrd="5" destOrd="0" presId="urn:microsoft.com/office/officeart/2005/8/layout/gear1"/>
    <dgm:cxn modelId="{DAF263AF-8609-496B-8D83-C855F4E2B56D}" type="presParOf" srcId="{DB01F91F-BBF6-406E-9AD0-CF68F22F8E9C}" destId="{D24B94AA-3240-4E79-BA90-685DE1C8BD60}" srcOrd="6" destOrd="0" presId="urn:microsoft.com/office/officeart/2005/8/layout/gear1"/>
    <dgm:cxn modelId="{78070CD7-AE6C-46D6-AC9D-F5AB159DA43A}" type="presParOf" srcId="{DB01F91F-BBF6-406E-9AD0-CF68F22F8E9C}" destId="{4C636909-885D-4A4C-B3E1-9591B0827419}" srcOrd="7" destOrd="0" presId="urn:microsoft.com/office/officeart/2005/8/layout/gear1"/>
    <dgm:cxn modelId="{40861160-DE6A-4349-83B1-1FC2575765A6}" type="presParOf" srcId="{DB01F91F-BBF6-406E-9AD0-CF68F22F8E9C}" destId="{D16D7211-46DC-4B34-9071-87CA9739093E}" srcOrd="8" destOrd="0" presId="urn:microsoft.com/office/officeart/2005/8/layout/gear1"/>
    <dgm:cxn modelId="{0D12DFB3-E0D6-4166-B0E5-7035D61F835D}" type="presParOf" srcId="{DB01F91F-BBF6-406E-9AD0-CF68F22F8E9C}" destId="{E3C4C952-FCFA-4FF1-AF46-A560D1898C3D}" srcOrd="9" destOrd="0" presId="urn:microsoft.com/office/officeart/2005/8/layout/gear1"/>
    <dgm:cxn modelId="{BBA79B23-841D-4D76-96B9-84BAD793B5B5}" type="presParOf" srcId="{DB01F91F-BBF6-406E-9AD0-CF68F22F8E9C}" destId="{24F06669-F0A6-418E-B430-6F32A27F967C}" srcOrd="10" destOrd="0" presId="urn:microsoft.com/office/officeart/2005/8/layout/gear1"/>
    <dgm:cxn modelId="{75CA80E0-A5C5-4CFD-8BFB-5CC5B932454A}" type="presParOf" srcId="{DB01F91F-BBF6-406E-9AD0-CF68F22F8E9C}" destId="{52A3977F-D1F9-4341-B97C-27CD36A94F4C}" srcOrd="11" destOrd="0" presId="urn:microsoft.com/office/officeart/2005/8/layout/gear1"/>
    <dgm:cxn modelId="{6BAEC3B6-8748-4FD4-AD86-15B4515F35CF}" type="presParOf" srcId="{DB01F91F-BBF6-406E-9AD0-CF68F22F8E9C}" destId="{604EA315-4CC3-4AE3-8098-08E5C8A8233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9F493-6EEA-4539-AD28-BF58F439E443}">
      <dsp:nvSpPr>
        <dsp:cNvPr id="0" name=""/>
        <dsp:cNvSpPr/>
      </dsp:nvSpPr>
      <dsp:spPr>
        <a:xfrm>
          <a:off x="4421743" y="1647726"/>
          <a:ext cx="1062513" cy="10625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Actors</a:t>
          </a:r>
          <a:endParaRPr lang="en-US" sz="2600" kern="1200" dirty="0"/>
        </a:p>
      </dsp:txBody>
      <dsp:txXfrm>
        <a:off x="4473611" y="1699594"/>
        <a:ext cx="958777" cy="958777"/>
      </dsp:txXfrm>
    </dsp:sp>
    <dsp:sp modelId="{BD3A73BE-B3E9-4F2D-98EE-1CE0B65821B7}">
      <dsp:nvSpPr>
        <dsp:cNvPr id="0" name=""/>
        <dsp:cNvSpPr/>
      </dsp:nvSpPr>
      <dsp:spPr>
        <a:xfrm rot="16200000">
          <a:off x="4580345" y="1275071"/>
          <a:ext cx="7453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530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6875A-332A-40C1-90FF-A948EF7F4004}">
      <dsp:nvSpPr>
        <dsp:cNvPr id="0" name=""/>
        <dsp:cNvSpPr/>
      </dsp:nvSpPr>
      <dsp:spPr>
        <a:xfrm>
          <a:off x="4597057" y="190533"/>
          <a:ext cx="711884" cy="711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Actor 1</a:t>
          </a:r>
          <a:endParaRPr lang="en-US" sz="2000" kern="1200" dirty="0"/>
        </a:p>
      </dsp:txBody>
      <dsp:txXfrm>
        <a:off x="4631808" y="225284"/>
        <a:ext cx="642382" cy="642382"/>
      </dsp:txXfrm>
    </dsp:sp>
    <dsp:sp modelId="{B39D4BE4-0D2A-4C81-9F73-7A3D7D52696F}">
      <dsp:nvSpPr>
        <dsp:cNvPr id="0" name=""/>
        <dsp:cNvSpPr/>
      </dsp:nvSpPr>
      <dsp:spPr>
        <a:xfrm rot="1800000">
          <a:off x="5443524" y="2637718"/>
          <a:ext cx="608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05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56EDF-3F0C-4D97-8341-0048D076AD4F}">
      <dsp:nvSpPr>
        <dsp:cNvPr id="0" name=""/>
        <dsp:cNvSpPr/>
      </dsp:nvSpPr>
      <dsp:spPr>
        <a:xfrm>
          <a:off x="6010851" y="2639294"/>
          <a:ext cx="711884" cy="711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Actor 2</a:t>
          </a:r>
          <a:endParaRPr lang="en-US" sz="2000" kern="1200" dirty="0"/>
        </a:p>
      </dsp:txBody>
      <dsp:txXfrm>
        <a:off x="6045602" y="2674045"/>
        <a:ext cx="642382" cy="642382"/>
      </dsp:txXfrm>
    </dsp:sp>
    <dsp:sp modelId="{C28AD72E-33B9-43CF-AF52-7303847E2F73}">
      <dsp:nvSpPr>
        <dsp:cNvPr id="0" name=""/>
        <dsp:cNvSpPr/>
      </dsp:nvSpPr>
      <dsp:spPr>
        <a:xfrm rot="9000000">
          <a:off x="3854416" y="2637718"/>
          <a:ext cx="608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05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AC529-255A-4C05-8A4D-37C5D99A9C02}">
      <dsp:nvSpPr>
        <dsp:cNvPr id="0" name=""/>
        <dsp:cNvSpPr/>
      </dsp:nvSpPr>
      <dsp:spPr>
        <a:xfrm>
          <a:off x="3183264" y="2639294"/>
          <a:ext cx="711884" cy="711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Actor 3</a:t>
          </a:r>
          <a:endParaRPr lang="en-US" sz="2000" kern="1200" dirty="0"/>
        </a:p>
      </dsp:txBody>
      <dsp:txXfrm>
        <a:off x="3218015" y="2674045"/>
        <a:ext cx="642382" cy="642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94D1-011A-402A-8502-852E707D9B66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Cumulative actor score</a:t>
          </a:r>
          <a:endParaRPr lang="en-US" sz="2000" kern="1200" dirty="0"/>
        </a:p>
      </dsp:txBody>
      <dsp:txXfrm>
        <a:off x="4392232" y="3136513"/>
        <a:ext cx="1781934" cy="1531918"/>
      </dsp:txXfrm>
    </dsp:sp>
    <dsp:sp modelId="{C211E604-BE57-418A-B68E-FAB8D6F7B6CD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 Actor score</a:t>
          </a:r>
          <a:endParaRPr lang="en-US" sz="2000" kern="1200" dirty="0"/>
        </a:p>
      </dsp:txBody>
      <dsp:txXfrm>
        <a:off x="2604759" y="2282937"/>
        <a:ext cx="1076134" cy="1069538"/>
      </dsp:txXfrm>
    </dsp:sp>
    <dsp:sp modelId="{D24B94AA-3240-4E79-BA90-685DE1C8BD60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IMDB rating</a:t>
          </a:r>
          <a:endParaRPr lang="en-US" sz="2000" kern="1200" dirty="0"/>
        </a:p>
      </dsp:txBody>
      <dsp:txXfrm rot="-20700000">
        <a:off x="3738879" y="704426"/>
        <a:ext cx="1192106" cy="1192106"/>
      </dsp:txXfrm>
    </dsp:sp>
    <dsp:sp modelId="{24F06669-F0A6-418E-B430-6F32A27F967C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3977F-D1F9-4341-B97C-27CD36A94F4C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A315-4CC3-4AE3-8098-08E5C8A82333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2704285" cy="1631813"/>
          </a:xfrm>
        </p:spPr>
        <p:txBody>
          <a:bodyPr/>
          <a:lstStyle/>
          <a:p>
            <a:r>
              <a:rPr lang="en-US" b="1" u="sng" dirty="0" smtClean="0"/>
              <a:t>Clean data </a:t>
            </a:r>
          </a:p>
          <a:p>
            <a:r>
              <a:rPr lang="en-US" dirty="0" smtClean="0"/>
              <a:t>RMS:  0.98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3838" y="3739729"/>
            <a:ext cx="3842157" cy="335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407063" y="3602038"/>
            <a:ext cx="3678214" cy="268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Replaced-missing data</a:t>
            </a:r>
          </a:p>
          <a:p>
            <a:r>
              <a:rPr lang="en-US" dirty="0" err="1" smtClean="0"/>
              <a:t>Rms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seemed to choke on the nominal features in our dataset</a:t>
            </a:r>
          </a:p>
          <a:p>
            <a:r>
              <a:rPr lang="en-US" dirty="0" smtClean="0"/>
              <a:t>Dividing them into binary values wasn’t feasible due to the computational complexity it created</a:t>
            </a:r>
          </a:p>
          <a:p>
            <a:r>
              <a:rPr lang="en-US" dirty="0" smtClean="0"/>
              <a:t>The solutions we devised were probably not ideal and explain the relative weakness of the Neural Network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3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the day..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as though just looking at the film’s attributes isn’t a good enough indicator of its rating</a:t>
            </a:r>
          </a:p>
          <a:p>
            <a:r>
              <a:rPr lang="en-US" dirty="0" smtClean="0"/>
              <a:t>The neural network only narrowly outperforms the baseline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could we add?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4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continued this project…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653509" cy="4394594"/>
          </a:xfrm>
        </p:spPr>
        <p:txBody>
          <a:bodyPr>
            <a:normAutofit/>
          </a:bodyPr>
          <a:lstStyle/>
          <a:p>
            <a:r>
              <a:rPr lang="en-US" u="sng" dirty="0" smtClean="0"/>
              <a:t>Model Choice</a:t>
            </a:r>
            <a:r>
              <a:rPr lang="en-US" dirty="0" smtClean="0"/>
              <a:t>:  maybe neural network and model tree weren’t ideal for this project.  </a:t>
            </a:r>
            <a:endParaRPr lang="en-US" dirty="0"/>
          </a:p>
          <a:p>
            <a:r>
              <a:rPr lang="en-US" u="sng" dirty="0" smtClean="0"/>
              <a:t>Access IMDB directly</a:t>
            </a:r>
            <a:r>
              <a:rPr lang="en-US" dirty="0" smtClean="0"/>
              <a:t>:  some papers were able to get at </a:t>
            </a:r>
            <a:r>
              <a:rPr lang="en-US" b="1" dirty="0" smtClean="0"/>
              <a:t>more features </a:t>
            </a:r>
            <a:r>
              <a:rPr lang="en-US" dirty="0" smtClean="0"/>
              <a:t>of the IMDB data than we were, and with larger subsets to boot.  For example: </a:t>
            </a:r>
            <a:r>
              <a:rPr lang="en-US" dirty="0" err="1" smtClean="0"/>
              <a:t>isAdaptation</a:t>
            </a:r>
            <a:r>
              <a:rPr lang="en-US" dirty="0" smtClean="0"/>
              <a:t>, </a:t>
            </a:r>
            <a:r>
              <a:rPr lang="en-US" dirty="0" err="1" smtClean="0"/>
              <a:t>isSequel</a:t>
            </a:r>
            <a:r>
              <a:rPr lang="en-US" dirty="0" smtClean="0"/>
              <a:t>, type of color (e.g. Technicolor), budget, </a:t>
            </a:r>
            <a:r>
              <a:rPr lang="en-US" dirty="0" err="1" smtClean="0"/>
              <a:t>CostumeDesigner</a:t>
            </a:r>
            <a:r>
              <a:rPr lang="en-US" dirty="0" smtClean="0"/>
              <a:t> </a:t>
            </a:r>
          </a:p>
          <a:p>
            <a:r>
              <a:rPr lang="en-US" u="sng" dirty="0" smtClean="0"/>
              <a:t>Limit to Subset:</a:t>
            </a:r>
            <a:r>
              <a:rPr lang="en-US" dirty="0" smtClean="0"/>
              <a:t>  one paper examined only feature-length films made in US.  Could be more feasible to identify attributes that are successful contained to one area.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6008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 for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5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actors into pieces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155"/>
              </p:ext>
            </p:extLst>
          </p:nvPr>
        </p:nvGraphicFramePr>
        <p:xfrm>
          <a:off x="-1517897" y="2157209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4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929" y="304859"/>
            <a:ext cx="9905998" cy="1478570"/>
          </a:xfrm>
        </p:spPr>
        <p:txBody>
          <a:bodyPr/>
          <a:lstStyle/>
          <a:p>
            <a:r>
              <a:rPr lang="en-US" dirty="0" smtClean="0"/>
              <a:t>Actor, writer, director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295" y="1668250"/>
            <a:ext cx="2821786" cy="49087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Unable to split all the nominal features into an N set of binary values</a:t>
            </a:r>
          </a:p>
          <a:p>
            <a:pPr marL="0" indent="0">
              <a:buNone/>
            </a:pPr>
            <a:r>
              <a:rPr lang="en-US" dirty="0" smtClean="0"/>
              <a:t>Score is weighted by the participant’s rank in the film (e.g. lead actor gets high weight)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028653672"/>
              </p:ext>
            </p:extLst>
          </p:nvPr>
        </p:nvGraphicFramePr>
        <p:xfrm>
          <a:off x="-45067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63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</a:p>
          <a:p>
            <a:r>
              <a:rPr lang="en-US" dirty="0" smtClean="0"/>
              <a:t>Hidden layers, number of neurons</a:t>
            </a:r>
          </a:p>
          <a:p>
            <a:r>
              <a:rPr lang="en-US" dirty="0" smtClean="0"/>
              <a:t>Learning rate</a:t>
            </a:r>
          </a:p>
          <a:p>
            <a:endParaRPr lang="en-US" dirty="0"/>
          </a:p>
        </p:txBody>
      </p:sp>
      <p:pic>
        <p:nvPicPr>
          <p:cNvPr id="1028" name="Picture 4" descr="http://bote.wikidot.com/local--resized-images/weka-installation/Weka_startup.bmp/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2006061"/>
            <a:ext cx="4571539" cy="30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3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60300"/>
            <a:ext cx="8791575" cy="2387600"/>
          </a:xfrm>
        </p:spPr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2704285" cy="1631813"/>
          </a:xfrm>
        </p:spPr>
        <p:txBody>
          <a:bodyPr/>
          <a:lstStyle/>
          <a:p>
            <a:r>
              <a:rPr lang="en-US" b="1" u="sng" dirty="0" smtClean="0"/>
              <a:t>clean data </a:t>
            </a:r>
          </a:p>
          <a:p>
            <a:r>
              <a:rPr lang="en-US" dirty="0" smtClean="0"/>
              <a:t>Average:  6.3869</a:t>
            </a:r>
          </a:p>
          <a:p>
            <a:r>
              <a:rPr lang="en-US" dirty="0" smtClean="0"/>
              <a:t>RMS: 1.0452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3838" y="3739729"/>
            <a:ext cx="3842157" cy="335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81895" y="3598727"/>
            <a:ext cx="3023873" cy="268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Replaced-missing data</a:t>
            </a:r>
          </a:p>
          <a:p>
            <a:r>
              <a:rPr lang="en-US" dirty="0" smtClean="0"/>
              <a:t>Average:  6.4241</a:t>
            </a:r>
          </a:p>
          <a:p>
            <a:r>
              <a:rPr lang="en-US" dirty="0" err="1" smtClean="0"/>
              <a:t>Rms</a:t>
            </a:r>
            <a:r>
              <a:rPr lang="en-US" dirty="0" smtClean="0"/>
              <a:t>: 1.0813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6424" y="3011648"/>
            <a:ext cx="77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rating across the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2704285" cy="237931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Clean dat</a:t>
            </a:r>
            <a:r>
              <a:rPr lang="en-US" b="1" u="sng" dirty="0"/>
              <a:t>a</a:t>
            </a:r>
            <a:endParaRPr lang="en-US" b="1" u="sng" dirty="0" smtClean="0"/>
          </a:p>
          <a:p>
            <a:r>
              <a:rPr lang="en-US" dirty="0" smtClean="0"/>
              <a:t>RMS: 0.931</a:t>
            </a:r>
          </a:p>
          <a:p>
            <a:r>
              <a:rPr lang="en-US" dirty="0"/>
              <a:t>Min. subset size of 10</a:t>
            </a:r>
          </a:p>
          <a:p>
            <a:r>
              <a:rPr lang="en-US" dirty="0"/>
              <a:t>Min. deviation of 0.5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9948" y="3706173"/>
            <a:ext cx="3842157" cy="335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407063" y="3602038"/>
            <a:ext cx="3200042" cy="268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Replaced-missing data</a:t>
            </a:r>
          </a:p>
          <a:p>
            <a:r>
              <a:rPr lang="en-US" dirty="0" err="1" smtClean="0"/>
              <a:t>Rms</a:t>
            </a:r>
            <a:r>
              <a:rPr lang="en-US" dirty="0" smtClean="0"/>
              <a:t>: 0.992</a:t>
            </a:r>
          </a:p>
          <a:p>
            <a:r>
              <a:rPr lang="en-US" dirty="0" smtClean="0"/>
              <a:t>Min. subset size of 20</a:t>
            </a:r>
          </a:p>
          <a:p>
            <a:r>
              <a:rPr lang="en-US" dirty="0" smtClean="0"/>
              <a:t>Min. deviation of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6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89</TotalTime>
  <Words>340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Experiment setup</vt:lpstr>
      <vt:lpstr>Model tree</vt:lpstr>
      <vt:lpstr>Splitting actors into pieces</vt:lpstr>
      <vt:lpstr>Artificial neural network</vt:lpstr>
      <vt:lpstr>Actor, writer, director score</vt:lpstr>
      <vt:lpstr>Weka implementation</vt:lpstr>
      <vt:lpstr>Results and interpretation</vt:lpstr>
      <vt:lpstr>baseline</vt:lpstr>
      <vt:lpstr>Model tree</vt:lpstr>
      <vt:lpstr>Neural network</vt:lpstr>
      <vt:lpstr>Interpretation of neural network</vt:lpstr>
      <vt:lpstr>conclusion</vt:lpstr>
      <vt:lpstr>At the end of the day..</vt:lpstr>
      <vt:lpstr>Future work</vt:lpstr>
      <vt:lpstr>If we continued this project…</vt:lpstr>
      <vt:lpstr>The end!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setup</dc:title>
  <dc:creator>Julie De Lorenzo</dc:creator>
  <cp:lastModifiedBy>Julie De Lorenzo</cp:lastModifiedBy>
  <cp:revision>8</cp:revision>
  <dcterms:created xsi:type="dcterms:W3CDTF">2013-04-17T23:52:17Z</dcterms:created>
  <dcterms:modified xsi:type="dcterms:W3CDTF">2013-04-18T01:22:17Z</dcterms:modified>
</cp:coreProperties>
</file>