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 Ratings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</a:t>
            </a:r>
            <a:r>
              <a:rPr lang="en-US" dirty="0" err="1" smtClean="0"/>
              <a:t>amoscato</a:t>
            </a:r>
            <a:r>
              <a:rPr lang="en-US" dirty="0" smtClean="0"/>
              <a:t>, Julie de Lorenzo and </a:t>
            </a:r>
            <a:r>
              <a:rPr lang="en-US" dirty="0" err="1" smtClean="0"/>
              <a:t>chun</a:t>
            </a:r>
            <a:r>
              <a:rPr lang="en-US" dirty="0" smtClean="0"/>
              <a:t> ping </a:t>
            </a:r>
            <a:r>
              <a:rPr lang="en-US" dirty="0" err="1" smtClean="0"/>
              <a:t>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7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088" y="1712602"/>
            <a:ext cx="9905998" cy="1478570"/>
          </a:xfrm>
        </p:spPr>
        <p:txBody>
          <a:bodyPr>
            <a:normAutofit/>
          </a:bodyPr>
          <a:lstStyle/>
          <a:p>
            <a:r>
              <a:rPr lang="en-US" sz="10000" dirty="0" smtClean="0"/>
              <a:t>Overview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198117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predict movie ratings?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343278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Theoretically you could predict the success of an arbitrary movie prior to its production</a:t>
            </a:r>
          </a:p>
          <a:p>
            <a:r>
              <a:rPr lang="en-US" dirty="0" smtClean="0"/>
              <a:t>You can prevent big failures at the box office and give the films with the most potential the best financing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30" name="Picture 6" descr="http://careerservices.lafayette.edu/files/2013/02/bag_of_mon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437" y="1889511"/>
            <a:ext cx="3392971" cy="434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25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money.  Why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6861685" cy="3541714"/>
          </a:xfrm>
        </p:spPr>
        <p:txBody>
          <a:bodyPr/>
          <a:lstStyle/>
          <a:p>
            <a:r>
              <a:rPr lang="en-US" dirty="0"/>
              <a:t>It also allows for a better understanding of what draws us in to a film or turns us </a:t>
            </a:r>
            <a:r>
              <a:rPr lang="en-US" dirty="0" smtClean="0"/>
              <a:t>away</a:t>
            </a:r>
          </a:p>
          <a:p>
            <a:r>
              <a:rPr lang="en-US" dirty="0" smtClean="0"/>
              <a:t>We can identify the unifying features of the stories we connect to most 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http://ruthcatchen.files.wordpress.com/2012/03/thinking-c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86" y="2097088"/>
            <a:ext cx="3245110" cy="375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51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work: Augustine, Pathak, u. </a:t>
            </a:r>
            <a:r>
              <a:rPr lang="en-US" dirty="0" err="1" smtClean="0"/>
              <a:t>texas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Achal</a:t>
            </a:r>
            <a:r>
              <a:rPr lang="en-US" dirty="0" smtClean="0"/>
              <a:t> Augustine and </a:t>
            </a:r>
            <a:r>
              <a:rPr lang="en-US" dirty="0" err="1" smtClean="0"/>
              <a:t>Manas</a:t>
            </a:r>
            <a:r>
              <a:rPr lang="en-US" dirty="0" smtClean="0"/>
              <a:t> Pathak from U. Texas explored the relationship between a film’s </a:t>
            </a:r>
            <a:r>
              <a:rPr lang="en-US" b="1" dirty="0" smtClean="0"/>
              <a:t>quality </a:t>
            </a:r>
            <a:r>
              <a:rPr lang="en-US" dirty="0" smtClean="0"/>
              <a:t>and a subset of the </a:t>
            </a:r>
            <a:r>
              <a:rPr lang="en-US" b="1" dirty="0" smtClean="0"/>
              <a:t>individuals involved</a:t>
            </a:r>
          </a:p>
          <a:p>
            <a:r>
              <a:rPr lang="en-US" dirty="0" smtClean="0"/>
              <a:t>Looking at 1100 movies from 1995-2006 they had a test error of 9.983 %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0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: Armstrong, </a:t>
            </a:r>
            <a:r>
              <a:rPr lang="en-US" dirty="0" err="1" smtClean="0"/>
              <a:t>yoon</a:t>
            </a:r>
            <a:r>
              <a:rPr lang="en-US" dirty="0" smtClean="0"/>
              <a:t> CMU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 Armstrong and Kevin Yoon from CMU looked at the relationship between  a movie’s </a:t>
            </a:r>
            <a:r>
              <a:rPr lang="en-US" b="1" dirty="0" smtClean="0"/>
              <a:t>average rating on IMDB</a:t>
            </a:r>
            <a:r>
              <a:rPr lang="en-US" dirty="0" smtClean="0"/>
              <a:t> and some of the film’s </a:t>
            </a:r>
            <a:r>
              <a:rPr lang="en-US" b="1" dirty="0" smtClean="0"/>
              <a:t>attributes</a:t>
            </a:r>
            <a:endParaRPr lang="en-US" dirty="0" smtClean="0"/>
          </a:p>
          <a:p>
            <a:r>
              <a:rPr lang="en-US" dirty="0" smtClean="0"/>
              <a:t>They used </a:t>
            </a:r>
            <a:r>
              <a:rPr lang="en-US" b="1" dirty="0" smtClean="0"/>
              <a:t>Sequential Forward Search </a:t>
            </a:r>
            <a:r>
              <a:rPr lang="en-US" dirty="0" smtClean="0"/>
              <a:t>to narrow the features and then applied the </a:t>
            </a:r>
            <a:r>
              <a:rPr lang="en-US" b="1" dirty="0" smtClean="0"/>
              <a:t>kernel regression</a:t>
            </a:r>
            <a:r>
              <a:rPr lang="en-US" dirty="0" smtClean="0"/>
              <a:t> and </a:t>
            </a:r>
            <a:r>
              <a:rPr lang="en-US" b="1" dirty="0" smtClean="0"/>
              <a:t>linear model tree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They achieved 14.11 % (kernel regression) and 14.40 % (model tree) deviation from the true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7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work: Steven </a:t>
            </a:r>
            <a:r>
              <a:rPr lang="en-US" dirty="0" err="1" smtClean="0"/>
              <a:t>haar</a:t>
            </a:r>
            <a:r>
              <a:rPr lang="en-US" dirty="0" smtClean="0"/>
              <a:t>, s. Illinois 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Haar</a:t>
            </a:r>
            <a:r>
              <a:rPr lang="en-US" dirty="0" smtClean="0"/>
              <a:t> also used IMDB data but limited it to </a:t>
            </a:r>
            <a:r>
              <a:rPr lang="en-US" b="1" dirty="0" smtClean="0"/>
              <a:t>feature-length films from the US</a:t>
            </a:r>
            <a:r>
              <a:rPr lang="en-US" dirty="0" smtClean="0"/>
              <a:t>, a subset of 44,000 films</a:t>
            </a:r>
          </a:p>
          <a:p>
            <a:r>
              <a:rPr lang="en-US" dirty="0" smtClean="0"/>
              <a:t>He applied to this subset </a:t>
            </a:r>
            <a:r>
              <a:rPr lang="en-US" b="1" dirty="0" smtClean="0"/>
              <a:t>multivariate linear regression</a:t>
            </a:r>
            <a:r>
              <a:rPr lang="en-US" dirty="0" smtClean="0"/>
              <a:t> as well as </a:t>
            </a:r>
            <a:r>
              <a:rPr lang="en-US" b="1" dirty="0" smtClean="0"/>
              <a:t>artificial neural network</a:t>
            </a:r>
          </a:p>
          <a:p>
            <a:r>
              <a:rPr lang="en-US" dirty="0" smtClean="0"/>
              <a:t>Neural network 42 % better than control, linear regression 38 %</a:t>
            </a:r>
          </a:p>
          <a:p>
            <a:r>
              <a:rPr lang="en-US" dirty="0" smtClean="0"/>
              <a:t>Concluded that neural network was superior for this type of calculation because it wasn’t limited to a linear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2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choice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Tree: can take nominal inputs (as many movie features are) and produce continuous output</a:t>
            </a:r>
          </a:p>
          <a:p>
            <a:r>
              <a:rPr lang="en-US" dirty="0" smtClean="0"/>
              <a:t>Neural Network:  able to extract complicated trends and patterns that escape human observation</a:t>
            </a:r>
          </a:p>
        </p:txBody>
      </p:sp>
    </p:spTree>
    <p:extLst>
      <p:ext uri="{BB962C8B-B14F-4D97-AF65-F5344CB8AC3E}">
        <p14:creationId xmlns:p14="http://schemas.microsoft.com/office/powerpoint/2010/main" val="407164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088" y="1712602"/>
            <a:ext cx="9905998" cy="1478570"/>
          </a:xfrm>
        </p:spPr>
        <p:txBody>
          <a:bodyPr>
            <a:normAutofit/>
          </a:bodyPr>
          <a:lstStyle/>
          <a:p>
            <a:r>
              <a:rPr lang="en-US" sz="10000" dirty="0" smtClean="0"/>
              <a:t>approach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218692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83</TotalTime>
  <Words>323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Movie Ratings prediction</vt:lpstr>
      <vt:lpstr>Overview</vt:lpstr>
      <vt:lpstr>Why predict movie ratings?</vt:lpstr>
      <vt:lpstr>Okay, money.  Why else?</vt:lpstr>
      <vt:lpstr>Related work: Augustine, Pathak, u. texas</vt:lpstr>
      <vt:lpstr>Related work : Armstrong, yoon CMU</vt:lpstr>
      <vt:lpstr>Related work: Steven haar, s. Illinois u.</vt:lpstr>
      <vt:lpstr>Our choice of models</vt:lpstr>
      <vt:lpstr>approach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Ratings prediction</dc:title>
  <dc:creator>Julie De Lorenzo</dc:creator>
  <cp:lastModifiedBy>Julie De Lorenzo</cp:lastModifiedBy>
  <cp:revision>7</cp:revision>
  <dcterms:created xsi:type="dcterms:W3CDTF">2013-04-17T20:38:54Z</dcterms:created>
  <dcterms:modified xsi:type="dcterms:W3CDTF">2013-04-17T22:02:01Z</dcterms:modified>
</cp:coreProperties>
</file>