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0" r:id="rId2"/>
    <p:sldId id="261" r:id="rId3"/>
    <p:sldId id="294" r:id="rId4"/>
    <p:sldId id="295" r:id="rId5"/>
    <p:sldId id="297" r:id="rId6"/>
    <p:sldId id="298" r:id="rId7"/>
    <p:sldId id="296" r:id="rId8"/>
    <p:sldId id="300" r:id="rId9"/>
    <p:sldId id="301" r:id="rId10"/>
    <p:sldId id="302" r:id="rId11"/>
    <p:sldId id="303" r:id="rId12"/>
    <p:sldId id="304" r:id="rId13"/>
    <p:sldId id="263" r:id="rId14"/>
    <p:sldId id="271" r:id="rId15"/>
    <p:sldId id="264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102BC-97A6-429C-ACB7-A50DF0669299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03757-AFDA-46FB-923C-DABFEBC8F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26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763C-2BD8-4387-8AEC-E86B21432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BDDB0-3F79-46EB-A1DD-789B7E619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5832E-3442-4C12-9FB4-0BCD28AB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44ACB-59DA-4586-8B8F-688A8A915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BD618-B070-4BF8-8D46-B9A30CCE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97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46ED7-1E25-484F-AE8D-E953CDE15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CA693D-8C00-4B00-BF9F-4AC27696B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DA698-4BB6-4BA3-A4F9-46C2F8F6C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B2405-51F5-40F8-B244-90A482C08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9BBF9-C62C-47C7-B21C-5AA80143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8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CB5F3B-4808-4EB6-87E9-EFE83E73D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CE49C-BA93-45D0-8973-E1DAFD758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93E3D-5BF7-4067-B216-EC33C614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48315-09DD-4F91-AC7C-2F247AF64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82B1F-3641-42EB-9A4D-4F034BEC9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2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A59-01ED-4614-94AD-1D90007FC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1115E-3B4E-4E08-8F96-86ECFDD22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DB78D-C289-4A3E-A0FE-C3AAB65F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98431-30D5-49CD-AA05-2C3788FE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AD994-82C9-4155-B5AD-E659AECE6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8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A49FA-2A5C-4B67-B56F-CF2C230B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BD0D3-4E70-4035-A68C-35E6A0BFA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E2581-D8EF-40F1-85AA-329079A03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74786-9486-44B2-A013-1232F0384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18244-C00C-4E77-8DEA-924FCCF72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3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0576A-E124-42F6-BA51-63BDBF33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2497D-4810-4413-B5BB-D1B752EE84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E6E16-ECB3-4D09-866C-7C5514207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D33A5-BD38-4CA1-BE7D-2D1858E2F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1BEA0-85CE-426C-B390-2C81D511E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55A1D-C071-4E9E-A656-EE2E02A26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6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83D58-CE0F-44CF-A2C6-472295370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B4D76-25B6-4604-973A-AA6C7D7FB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4D515-0B3A-4D5D-BE27-15C396C58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75E122-E427-4730-B5A6-EE0C68DAD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FF3232-03F3-40C1-89CE-7DC7F3A38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994270-1D84-48C8-87A0-D4C0666EF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CC8C54-BDA0-4D89-89C9-6C929C526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7184C0-CB0D-451E-8139-A6F191448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0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BF686-7971-493C-A9AC-FC1F051C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B72CC3-06B3-4FD2-9007-2DB701B2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968A-AB69-4C73-89B5-1ED4AC77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C1693-4D74-4A62-8096-C7ED0D56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2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7D812C-57BF-4013-932D-584BF656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B6992B-0044-4A24-8FCD-B739BBC1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67C81-0B9F-4EE8-A3B9-EE94C572B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2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BEEC-6F62-4472-BFAA-DD9D5D6B3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0CEB6-AEBD-413F-920E-14D550337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C1234-E1A3-4EDB-AC6E-85AFD2395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5F700-260D-4CD5-A102-B3FFEA40E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CBC59-6FD3-408B-B366-FC9180EA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062E7-1AE7-47A5-9C35-B10F2634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1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FB982-765B-41D2-B6AD-F7955B0E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574B8A-8917-4FF0-9029-2044EFD072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94794-E6B4-4493-B9C3-1B032D6DA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EA103-270A-4962-B6EC-531A3EE3C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17CB0-89F8-4C6E-9F4A-56B5C0E60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45388-2484-4803-AB68-8F376BF8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9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13D9BB-90BF-417D-A428-99BBDFEAB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A4656-9B06-4ED3-B538-1D30C5818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DD952-B978-4F85-A6A4-2304B7119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84E40-BC5A-464A-A2FA-F95112E55137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34C31-09FE-403F-9463-382FE5494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478D8-366C-43F7-93C0-41E11001B7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0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li.org/tools/nikto/" TargetMode="External"/><Relationship Id="rId7" Type="http://schemas.openxmlformats.org/officeDocument/2006/relationships/hyperlink" Target="https://github.com/digininja/DVWA" TargetMode="External"/><Relationship Id="rId2" Type="http://schemas.openxmlformats.org/officeDocument/2006/relationships/hyperlink" Target="https://www.synopsys.com/blogs/software-security/sast-vs-dast-differenc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wasp.org/www-community/Vulnerability_Scanning_Tools" TargetMode="External"/><Relationship Id="rId5" Type="http://schemas.openxmlformats.org/officeDocument/2006/relationships/hyperlink" Target="https://owasp.org/www-community/Source_Code_Analysis_Tools" TargetMode="External"/><Relationship Id="rId4" Type="http://schemas.openxmlformats.org/officeDocument/2006/relationships/hyperlink" Target="https://github.com/wireghoul/graudi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3C7CA-0FA9-4951-AEC7-9B554815D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2391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b="1" dirty="0"/>
            </a:br>
            <a:r>
              <a:rPr lang="en-US" b="1" dirty="0"/>
              <a:t>Ethical hacking and Penetration Testing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Web application attacks. Automatic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C8F8D-3010-4C13-87F6-67E41E97C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5891" y="6308333"/>
            <a:ext cx="4236378" cy="31593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Author: Kutlymurat Mambetniyazov (@</a:t>
            </a:r>
            <a:r>
              <a:rPr lang="en-US" dirty="0" err="1"/>
              <a:t>manfromkz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8470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75DEF-0465-4954-BDFF-C1F016867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Nikto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D2780-7EB6-4078-9863-850614C04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https://www.kali.org/tools/nikto/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Nikto</a:t>
            </a:r>
            <a:r>
              <a:rPr lang="en-US" dirty="0"/>
              <a:t> is a pluggable web server and CGI scanner written in Perl, using </a:t>
            </a:r>
            <a:r>
              <a:rPr lang="en-US" dirty="0" err="1"/>
              <a:t>rfp’s</a:t>
            </a:r>
            <a:r>
              <a:rPr lang="en-US" dirty="0"/>
              <a:t> </a:t>
            </a:r>
            <a:r>
              <a:rPr lang="en-US" dirty="0" err="1"/>
              <a:t>LibWhisker</a:t>
            </a:r>
            <a:r>
              <a:rPr lang="en-US" dirty="0"/>
              <a:t> to perform fast security or informational checks.</a:t>
            </a:r>
          </a:p>
        </p:txBody>
      </p:sp>
    </p:spTree>
    <p:extLst>
      <p:ext uri="{BB962C8B-B14F-4D97-AF65-F5344CB8AC3E}">
        <p14:creationId xmlns:p14="http://schemas.microsoft.com/office/powerpoint/2010/main" val="1854649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1B2B0-2FB9-40D2-9FF3-25B46EA9C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17BC4-BACA-414E-B92A-2C20DBD5C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Bruteforce</a:t>
            </a:r>
            <a:r>
              <a:rPr lang="en-US" dirty="0"/>
              <a:t> hidden files/directories – </a:t>
            </a:r>
            <a:r>
              <a:rPr lang="en-US" dirty="0" err="1"/>
              <a:t>dirsearch</a:t>
            </a:r>
            <a:r>
              <a:rPr lang="en-US" dirty="0"/>
              <a:t>, </a:t>
            </a:r>
            <a:r>
              <a:rPr lang="en-US" dirty="0" err="1"/>
              <a:t>dirb</a:t>
            </a:r>
            <a:r>
              <a:rPr lang="en-US" dirty="0"/>
              <a:t>, </a:t>
            </a:r>
            <a:r>
              <a:rPr lang="en-US" dirty="0" err="1"/>
              <a:t>dirbuster</a:t>
            </a:r>
            <a:r>
              <a:rPr lang="en-US" dirty="0"/>
              <a:t>, </a:t>
            </a:r>
            <a:r>
              <a:rPr lang="en-US" dirty="0" err="1"/>
              <a:t>wfuzz</a:t>
            </a:r>
            <a:r>
              <a:rPr lang="en-US" dirty="0"/>
              <a:t>, </a:t>
            </a:r>
            <a:r>
              <a:rPr lang="en-US" dirty="0" err="1"/>
              <a:t>ffuf</a:t>
            </a:r>
            <a:endParaRPr lang="en-US" dirty="0"/>
          </a:p>
          <a:p>
            <a:r>
              <a:rPr lang="en-US" dirty="0" err="1"/>
              <a:t>Bruteforce</a:t>
            </a:r>
            <a:r>
              <a:rPr lang="en-US" dirty="0"/>
              <a:t> web forms – Hydra, Burp Suite Intruder</a:t>
            </a:r>
          </a:p>
          <a:p>
            <a:r>
              <a:rPr lang="en-US" dirty="0" err="1"/>
              <a:t>Bruteforce</a:t>
            </a:r>
            <a:r>
              <a:rPr lang="en-US" dirty="0"/>
              <a:t> subdomains – sublist3r, </a:t>
            </a:r>
            <a:r>
              <a:rPr lang="en-US" dirty="0" err="1"/>
              <a:t>subfuz</a:t>
            </a:r>
            <a:endParaRPr lang="en-US" dirty="0"/>
          </a:p>
          <a:p>
            <a:r>
              <a:rPr lang="en-US" dirty="0"/>
              <a:t>Scan specific CMS – </a:t>
            </a:r>
            <a:r>
              <a:rPr lang="en-US" dirty="0" err="1"/>
              <a:t>joomscan</a:t>
            </a:r>
            <a:r>
              <a:rPr lang="en-US" dirty="0"/>
              <a:t> (Joomla CMS), </a:t>
            </a:r>
            <a:r>
              <a:rPr lang="en-US" dirty="0" err="1"/>
              <a:t>wpscan</a:t>
            </a:r>
            <a:r>
              <a:rPr lang="en-US" dirty="0"/>
              <a:t> (</a:t>
            </a:r>
            <a:r>
              <a:rPr lang="en-US" dirty="0" err="1"/>
              <a:t>Wordpress</a:t>
            </a:r>
            <a:r>
              <a:rPr lang="en-US" dirty="0"/>
              <a:t>), drupalgeddon2 (Drupal)</a:t>
            </a:r>
          </a:p>
          <a:p>
            <a:r>
              <a:rPr lang="en-US" dirty="0"/>
              <a:t>SQL injection exploiting – </a:t>
            </a:r>
            <a:r>
              <a:rPr lang="en-US" dirty="0" err="1"/>
              <a:t>sqlmap</a:t>
            </a:r>
            <a:endParaRPr lang="en-US" dirty="0"/>
          </a:p>
          <a:p>
            <a:r>
              <a:rPr lang="en-US" dirty="0"/>
              <a:t>SSTI exploiting – </a:t>
            </a:r>
            <a:r>
              <a:rPr lang="en-US" dirty="0" err="1"/>
              <a:t>tplmap</a:t>
            </a:r>
            <a:endParaRPr lang="en-US" dirty="0"/>
          </a:p>
          <a:p>
            <a:r>
              <a:rPr lang="en-US" dirty="0"/>
              <a:t>Client-side attacks - </a:t>
            </a:r>
            <a:r>
              <a:rPr lang="en-US" dirty="0" err="1"/>
              <a:t>BeEF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599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0B9BA-485E-4A55-9CAB-5166C1B66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Cheat 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6FA1-8D61-4AAC-A0B4-E7C54F44F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https://pentestmonkey.net/cheat-sheet</a:t>
            </a:r>
          </a:p>
          <a:p>
            <a:r>
              <a:rPr lang="en-US" dirty="0"/>
              <a:t>https://github.com/coreb1t/awesome-pentest-cheat-sheets</a:t>
            </a:r>
          </a:p>
          <a:p>
            <a:r>
              <a:rPr lang="en-US" dirty="0"/>
              <a:t>https://book.hacktricks.xyz/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591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6765A-CFC2-49DE-8F3D-A55D062B4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357" y="2770187"/>
            <a:ext cx="4514850" cy="1325563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057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35550-9889-4096-A1B1-FB4A72A72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Homework for the next lesson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4CE4E-3340-4596-97C5-9BCCB7ABC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>
                <a:ea typeface="+mn-lt"/>
                <a:cs typeface="+mn-lt"/>
              </a:rPr>
              <a:t>Try to scan </a:t>
            </a:r>
            <a:r>
              <a:rPr lang="en-US" dirty="0" err="1">
                <a:ea typeface="+mn-lt"/>
                <a:cs typeface="+mn-lt"/>
              </a:rPr>
              <a:t>Metasploitable</a:t>
            </a:r>
            <a:r>
              <a:rPr lang="en-US" dirty="0">
                <a:ea typeface="+mn-lt"/>
                <a:cs typeface="+mn-lt"/>
              </a:rPr>
              <a:t> host using OpenVAS by </a:t>
            </a:r>
            <a:r>
              <a:rPr lang="en-US" dirty="0" err="1">
                <a:ea typeface="+mn-lt"/>
                <a:cs typeface="+mn-lt"/>
              </a:rPr>
              <a:t>Greenbone</a:t>
            </a:r>
            <a:endParaRPr lang="en-US" dirty="0">
              <a:ea typeface="+mn-lt"/>
              <a:cs typeface="+mn-lt"/>
            </a:endParaRPr>
          </a:p>
          <a:p>
            <a:pPr algn="just"/>
            <a:r>
              <a:rPr lang="en-US" dirty="0">
                <a:ea typeface="+mn-lt"/>
                <a:cs typeface="+mn-lt"/>
              </a:rPr>
              <a:t>Scan DVWA of </a:t>
            </a:r>
            <a:r>
              <a:rPr lang="en-US" dirty="0" err="1">
                <a:ea typeface="+mn-lt"/>
                <a:cs typeface="+mn-lt"/>
              </a:rPr>
              <a:t>Metasploitable</a:t>
            </a:r>
            <a:r>
              <a:rPr lang="en-US" dirty="0">
                <a:ea typeface="+mn-lt"/>
                <a:cs typeface="+mn-lt"/>
              </a:rPr>
              <a:t> using OWASP ZAP</a:t>
            </a:r>
          </a:p>
          <a:p>
            <a:pPr algn="just"/>
            <a:r>
              <a:rPr lang="en-US" dirty="0">
                <a:ea typeface="+mn-lt"/>
                <a:cs typeface="+mn-lt"/>
              </a:rPr>
              <a:t>Exploit DVWA SQL injection using </a:t>
            </a:r>
            <a:r>
              <a:rPr lang="en-US" dirty="0" err="1">
                <a:ea typeface="+mn-lt"/>
                <a:cs typeface="+mn-lt"/>
              </a:rPr>
              <a:t>SQLmap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5785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88439-3E25-4C32-8666-8EB4C07D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Feedback: did we achieved the goals of our lesson?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D86C4-FFB0-4DF4-9FF9-4D565CD58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Discussion 5-10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35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C1592-09FF-43BD-BAB6-F2AD6109C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B3B33-81A6-4B71-B9B1-3807F3294B7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4802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cs typeface="Calibri"/>
                <a:hlinkClick r:id="rId2"/>
              </a:rPr>
              <a:t>https://www.synopsys.com/blogs/software-security/sast-vs-dast-difference/</a:t>
            </a:r>
            <a:endParaRPr lang="en-US" dirty="0">
              <a:cs typeface="Calibri"/>
            </a:endParaRPr>
          </a:p>
          <a:p>
            <a:pPr algn="just"/>
            <a:r>
              <a:rPr lang="en-US" dirty="0">
                <a:cs typeface="Calibri"/>
                <a:hlinkClick r:id="rId3"/>
              </a:rPr>
              <a:t>https://www.kali.org/tools/nikto/</a:t>
            </a:r>
            <a:endParaRPr lang="en-US" dirty="0">
              <a:cs typeface="Calibri"/>
            </a:endParaRPr>
          </a:p>
          <a:p>
            <a:pPr algn="just"/>
            <a:r>
              <a:rPr lang="en-US" dirty="0">
                <a:cs typeface="Calibri"/>
                <a:hlinkClick r:id="rId4"/>
              </a:rPr>
              <a:t>https://github.com/wireghoul/graudit/</a:t>
            </a:r>
            <a:endParaRPr lang="en-US" dirty="0">
              <a:cs typeface="Calibri"/>
            </a:endParaRPr>
          </a:p>
          <a:p>
            <a:pPr algn="just"/>
            <a:r>
              <a:rPr lang="en-US" dirty="0">
                <a:cs typeface="Calibri"/>
                <a:hlinkClick r:id="rId5"/>
              </a:rPr>
              <a:t>https://owasp.org/www-community/Source_Code_Analysis_Tools</a:t>
            </a:r>
            <a:endParaRPr lang="en-US" dirty="0">
              <a:cs typeface="Calibri"/>
            </a:endParaRPr>
          </a:p>
          <a:p>
            <a:pPr algn="just"/>
            <a:r>
              <a:rPr lang="en-US" dirty="0">
                <a:cs typeface="Calibri"/>
                <a:hlinkClick r:id="rId6"/>
              </a:rPr>
              <a:t>https://owasp.org/www-community/Vulnerability_Scanning_Tools</a:t>
            </a:r>
            <a:endParaRPr lang="en-US" dirty="0">
              <a:cs typeface="Calibri"/>
            </a:endParaRPr>
          </a:p>
          <a:p>
            <a:pPr algn="just"/>
            <a:r>
              <a:rPr lang="en-US" dirty="0">
                <a:cs typeface="Calibri"/>
                <a:hlinkClick r:id="rId7"/>
              </a:rPr>
              <a:t>https://github.com/digininja/DVWA</a:t>
            </a:r>
            <a:endParaRPr lang="en-US" dirty="0">
              <a:cs typeface="Calibri"/>
            </a:endParaRPr>
          </a:p>
          <a:p>
            <a:pPr algn="just"/>
            <a:endParaRPr lang="en-US" dirty="0">
              <a:cs typeface="Calibri"/>
            </a:endParaRPr>
          </a:p>
          <a:p>
            <a:pPr algn="just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23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E8D1-D0B6-4AE6-B09D-696820CE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/>
                <a:cs typeface="Calibri"/>
              </a:rPr>
              <a:t>Identifying the goals of lesson</a:t>
            </a:r>
            <a:endParaRPr lang="en-US" dirty="0">
              <a:latin typeface="Calibri Light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C28C7-B0D3-47A1-8578-57A7D8F03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Understanding basic terms</a:t>
            </a:r>
          </a:p>
          <a:p>
            <a:r>
              <a:rPr lang="en-US" dirty="0">
                <a:cs typeface="Calibri"/>
              </a:rPr>
              <a:t>Reviewing and practicing vulnerability assessment tools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6086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7859-A546-4AEB-8088-2D0B942B9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SAST vs DAST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E6497-2FD9-46EF-AEC9-CE3A74FB6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SAST and DAST are application security testing methodologies used to find security vulnerabilities that can make an application susceptible to attack.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Static application security testing (SAST) </a:t>
            </a:r>
            <a:r>
              <a:rPr lang="en-US" dirty="0"/>
              <a:t>is a white box method of testing. It examines the code to find software flaws and weaknesses.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Dynamic application security testing (DAST)</a:t>
            </a:r>
            <a:r>
              <a:rPr lang="en-US" dirty="0"/>
              <a:t> is a black box testing method that examines an application as it’s running to find vulnerabilities that an attacker could exploit.</a:t>
            </a:r>
          </a:p>
        </p:txBody>
      </p:sp>
    </p:spTree>
    <p:extLst>
      <p:ext uri="{BB962C8B-B14F-4D97-AF65-F5344CB8AC3E}">
        <p14:creationId xmlns:p14="http://schemas.microsoft.com/office/powerpoint/2010/main" val="581139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9609C-7508-442A-BA33-6EBCA7953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8D751-BBD1-4673-9801-7ECFA31DB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SAST tools</a:t>
            </a:r>
          </a:p>
          <a:p>
            <a:pPr lvl="1"/>
            <a:r>
              <a:rPr lang="en-US" dirty="0"/>
              <a:t>https://owasp.org/www-community/Source_Code_Analysis_Tools</a:t>
            </a:r>
          </a:p>
          <a:p>
            <a:endParaRPr lang="en-US" dirty="0"/>
          </a:p>
          <a:p>
            <a:r>
              <a:rPr lang="en-US" dirty="0"/>
              <a:t>We will consider:</a:t>
            </a:r>
          </a:p>
          <a:p>
            <a:pPr lvl="1"/>
            <a:r>
              <a:rPr lang="en-US" dirty="0"/>
              <a:t>SonarQube</a:t>
            </a:r>
          </a:p>
          <a:p>
            <a:pPr lvl="1"/>
            <a:r>
              <a:rPr lang="en-US" dirty="0" err="1"/>
              <a:t>Graudit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7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CF658-9820-42E1-A9D7-7A4A43877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Graudit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3163F-340E-44D9-AD21-14A061C48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https://github.com/wireghoul/graudit/</a:t>
            </a:r>
          </a:p>
          <a:p>
            <a:endParaRPr lang="en-US" dirty="0"/>
          </a:p>
          <a:p>
            <a:r>
              <a:rPr lang="en-US" dirty="0"/>
              <a:t>Open Source</a:t>
            </a:r>
          </a:p>
          <a:p>
            <a:endParaRPr lang="en-US" dirty="0"/>
          </a:p>
          <a:p>
            <a:r>
              <a:rPr lang="en-US" dirty="0"/>
              <a:t>Supports multiple languages, based on signatures. Signatures can be added manually.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527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9837-248B-4D76-80CA-02F0D8692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SonarQube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28213-1DB9-48C1-84C7-8FB2C086E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Official site - https://www.sonarqube.org/</a:t>
            </a:r>
          </a:p>
          <a:p>
            <a:pPr algn="just"/>
            <a:r>
              <a:rPr lang="en-US" dirty="0"/>
              <a:t>As virtual machine - https://bitnami.com/stack/sonarqube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Supported languages: Java, C#, JavaScript, TypeScript, CloudFormation, Terraform, Kotlin, Ruby, Go, Scala, Flex, Python, PHP, HTML, CSS, XML and VB.NET</a:t>
            </a:r>
          </a:p>
        </p:txBody>
      </p:sp>
    </p:spTree>
    <p:extLst>
      <p:ext uri="{BB962C8B-B14F-4D97-AF65-F5344CB8AC3E}">
        <p14:creationId xmlns:p14="http://schemas.microsoft.com/office/powerpoint/2010/main" val="2942384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2A843-8BE0-4201-9070-213348982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90B56-330B-49D0-9CF5-E1BBE2587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DAST tools:</a:t>
            </a:r>
          </a:p>
          <a:p>
            <a:pPr lvl="1"/>
            <a:r>
              <a:rPr lang="en-US" dirty="0"/>
              <a:t>https://owasp.org/www-community/Vulnerability_Scanning_Tools</a:t>
            </a:r>
          </a:p>
          <a:p>
            <a:pPr lvl="1"/>
            <a:endParaRPr lang="en-US" dirty="0"/>
          </a:p>
          <a:p>
            <a:r>
              <a:rPr lang="en-US" dirty="0"/>
              <a:t>We will consider:</a:t>
            </a:r>
          </a:p>
          <a:p>
            <a:pPr lvl="1"/>
            <a:r>
              <a:rPr lang="en-US" dirty="0"/>
              <a:t>OWASP ZAP</a:t>
            </a:r>
          </a:p>
          <a:p>
            <a:pPr lvl="1"/>
            <a:r>
              <a:rPr lang="en-US" dirty="0"/>
              <a:t>OpenVAS by </a:t>
            </a:r>
            <a:r>
              <a:rPr lang="en-US" dirty="0" err="1"/>
              <a:t>Greenbone</a:t>
            </a:r>
            <a:endParaRPr lang="en-US" dirty="0"/>
          </a:p>
          <a:p>
            <a:pPr lvl="1"/>
            <a:r>
              <a:rPr lang="en-US" dirty="0" err="1"/>
              <a:t>Nikto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040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EA014-CFA3-4E8C-9B79-BFBB9FF61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OWASP ZAP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556DC-F661-4AC8-985B-AC30C77AA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Official site - https://www.zaproxy.org/</a:t>
            </a:r>
          </a:p>
          <a:p>
            <a:endParaRPr lang="en-US" dirty="0"/>
          </a:p>
          <a:p>
            <a:r>
              <a:rPr lang="en-US" dirty="0"/>
              <a:t>Free and open source</a:t>
            </a:r>
          </a:p>
        </p:txBody>
      </p:sp>
    </p:spTree>
    <p:extLst>
      <p:ext uri="{BB962C8B-B14F-4D97-AF65-F5344CB8AC3E}">
        <p14:creationId xmlns:p14="http://schemas.microsoft.com/office/powerpoint/2010/main" val="2000826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27ECE-AE8C-414C-8120-1347463C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OpenVAS by </a:t>
            </a:r>
            <a:r>
              <a:rPr lang="en-US" dirty="0" err="1"/>
              <a:t>Greenbone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6B4E7-0B8D-4105-ACAC-778AFEC93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name is GSM (</a:t>
            </a:r>
            <a:r>
              <a:rPr lang="en-US" dirty="0" err="1"/>
              <a:t>Greenbone</a:t>
            </a:r>
            <a:r>
              <a:rPr lang="en-US" dirty="0"/>
              <a:t> Security Manager)</a:t>
            </a:r>
          </a:p>
          <a:p>
            <a:endParaRPr lang="en-US" dirty="0"/>
          </a:p>
          <a:p>
            <a:r>
              <a:rPr lang="en-US" dirty="0"/>
              <a:t>Link to download - https://www.greenbone.net/en/testnow/</a:t>
            </a:r>
          </a:p>
        </p:txBody>
      </p:sp>
    </p:spTree>
    <p:extLst>
      <p:ext uri="{BB962C8B-B14F-4D97-AF65-F5344CB8AC3E}">
        <p14:creationId xmlns:p14="http://schemas.microsoft.com/office/powerpoint/2010/main" val="1436367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537</Words>
  <Application>Microsoft Office PowerPoint</Application>
  <PresentationFormat>Widescreen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   Ethical hacking and Penetration Testing  Web application attacks. Automatic tools</vt:lpstr>
      <vt:lpstr>Identifying the goals of lesson</vt:lpstr>
      <vt:lpstr>SAST vs DAST</vt:lpstr>
      <vt:lpstr>SAST tools</vt:lpstr>
      <vt:lpstr>Graudit</vt:lpstr>
      <vt:lpstr>SonarQube</vt:lpstr>
      <vt:lpstr>DAST tools</vt:lpstr>
      <vt:lpstr>OWASP ZAP</vt:lpstr>
      <vt:lpstr>OpenVAS by Greenbone</vt:lpstr>
      <vt:lpstr>Nikto</vt:lpstr>
      <vt:lpstr>Other tools</vt:lpstr>
      <vt:lpstr>Cheat Sheets</vt:lpstr>
      <vt:lpstr>Any questions?</vt:lpstr>
      <vt:lpstr>Homework for the next lesson</vt:lpstr>
      <vt:lpstr>Feedback: did we achieved the goals of our lesson?</vt:lpstr>
      <vt:lpstr>Useful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Kutlymurat Mambetniyazov</dc:creator>
  <cp:lastModifiedBy>Kutlymurat Mambetniyazov</cp:lastModifiedBy>
  <cp:revision>243</cp:revision>
  <dcterms:created xsi:type="dcterms:W3CDTF">2021-11-27T16:40:35Z</dcterms:created>
  <dcterms:modified xsi:type="dcterms:W3CDTF">2022-02-09T20:33:03Z</dcterms:modified>
</cp:coreProperties>
</file>