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0" r:id="rId2"/>
    <p:sldId id="261" r:id="rId3"/>
    <p:sldId id="293" r:id="rId4"/>
    <p:sldId id="294" r:id="rId5"/>
    <p:sldId id="296" r:id="rId6"/>
    <p:sldId id="291" r:id="rId7"/>
    <p:sldId id="295" r:id="rId8"/>
    <p:sldId id="299" r:id="rId9"/>
    <p:sldId id="300" r:id="rId10"/>
    <p:sldId id="277" r:id="rId11"/>
    <p:sldId id="279" r:id="rId12"/>
    <p:sldId id="278" r:id="rId13"/>
    <p:sldId id="275" r:id="rId14"/>
    <p:sldId id="298" r:id="rId15"/>
    <p:sldId id="280" r:id="rId16"/>
    <p:sldId id="297" r:id="rId17"/>
    <p:sldId id="301" r:id="rId18"/>
    <p:sldId id="302" r:id="rId19"/>
    <p:sldId id="276" r:id="rId20"/>
    <p:sldId id="263" r:id="rId21"/>
    <p:sldId id="271" r:id="rId22"/>
    <p:sldId id="264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102BC-97A6-429C-ACB7-A50DF0669299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03757-AFDA-46FB-923C-DABFEBC8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26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763C-2BD8-4387-8AEC-E86B2143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BDDB0-3F79-46EB-A1DD-789B7E619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832E-3442-4C12-9FB4-0BCD28AB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44ACB-59DA-4586-8B8F-688A8A91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BD618-B070-4BF8-8D46-B9A30CCE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9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6ED7-1E25-484F-AE8D-E953CDE1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A693D-8C00-4B00-BF9F-4AC27696B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DA698-4BB6-4BA3-A4F9-46C2F8F6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B2405-51F5-40F8-B244-90A482C0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9BBF9-C62C-47C7-B21C-5AA80143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8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B5F3B-4808-4EB6-87E9-EFE83E73D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CE49C-BA93-45D0-8973-E1DAFD758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93E3D-5BF7-4067-B216-EC33C614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8315-09DD-4F91-AC7C-2F247AF6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82B1F-3641-42EB-9A4D-4F034BEC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2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A59-01ED-4614-94AD-1D90007F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1115E-3B4E-4E08-8F96-86ECFDD2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DB78D-C289-4A3E-A0FE-C3AAB65F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98431-30D5-49CD-AA05-2C3788FE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AD994-82C9-4155-B5AD-E659AECE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49FA-2A5C-4B67-B56F-CF2C230B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D0D3-4E70-4035-A68C-35E6A0BFA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E2581-D8EF-40F1-85AA-329079A0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74786-9486-44B2-A013-1232F038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18244-C00C-4E77-8DEA-924FCCF7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3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576A-E124-42F6-BA51-63BDBF33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2497D-4810-4413-B5BB-D1B752EE8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E6E16-ECB3-4D09-866C-7C5514207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33A5-BD38-4CA1-BE7D-2D1858E2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1BEA0-85CE-426C-B390-2C81D511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55A1D-C071-4E9E-A656-EE2E02A2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6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3D58-CE0F-44CF-A2C6-47229537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B4D76-25B6-4604-973A-AA6C7D7FB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4D515-0B3A-4D5D-BE27-15C396C58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5E122-E427-4730-B5A6-EE0C68DAD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F3232-03F3-40C1-89CE-7DC7F3A38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94270-1D84-48C8-87A0-D4C0666E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C8C54-BDA0-4D89-89C9-6C929C52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184C0-CB0D-451E-8139-A6F19144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F686-7971-493C-A9AC-FC1F051C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72CC3-06B3-4FD2-9007-2DB701B2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968A-AB69-4C73-89B5-1ED4AC77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C1693-4D74-4A62-8096-C7ED0D56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2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D812C-57BF-4013-932D-584BF656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6992B-0044-4A24-8FCD-B739BBC1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67C81-0B9F-4EE8-A3B9-EE94C572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2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BEEC-6F62-4472-BFAA-DD9D5D6B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0CEB6-AEBD-413F-920E-14D55033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C1234-E1A3-4EDB-AC6E-85AFD2395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5F700-260D-4CD5-A102-B3FFEA40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CBC59-6FD3-408B-B366-FC9180EA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062E7-1AE7-47A5-9C35-B10F2634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1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B982-765B-41D2-B6AD-F7955B0E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74B8A-8917-4FF0-9029-2044EFD07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94794-E6B4-4493-B9C3-1B032D6DA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EA103-270A-4962-B6EC-531A3EE3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17CB0-89F8-4C6E-9F4A-56B5C0E6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45388-2484-4803-AB68-8F376BF8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3D9BB-90BF-417D-A428-99BBDFEA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A4656-9B06-4ED3-B538-1D30C5818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DD952-B978-4F85-A6A4-2304B7119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84E40-BC5A-464A-A2FA-F95112E55137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34C31-09FE-403F-9463-382FE5494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478D8-366C-43F7-93C0-41E11001B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0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4sc3r4n0/Evil-Droid/issues/5#issuecomment-53818250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utlymurat/pentest_course" TargetMode="External"/><Relationship Id="rId3" Type="http://schemas.openxmlformats.org/officeDocument/2006/relationships/hyperlink" Target="https://pentester.land/cheatsheets/2018/10/12/list-of-Intentionally-vulnerable-android-apps.html" TargetMode="External"/><Relationship Id="rId7" Type="http://schemas.openxmlformats.org/officeDocument/2006/relationships/hyperlink" Target="https://github.com/ilya-kozyr/android-ssl-pinning-bypass" TargetMode="External"/><Relationship Id="rId2" Type="http://schemas.openxmlformats.org/officeDocument/2006/relationships/hyperlink" Target="https://github.com/facebook/mariana-tren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implificator/phonegap-helloworld/tree/master/android/bin" TargetMode="External"/><Relationship Id="rId5" Type="http://schemas.openxmlformats.org/officeDocument/2006/relationships/hyperlink" Target="https://www.genymotion.com/" TargetMode="External"/><Relationship Id="rId4" Type="http://schemas.openxmlformats.org/officeDocument/2006/relationships/hyperlink" Target="https://github.com/M4sc3r4n0/Evil-Droi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C7CA-0FA9-4951-AEC7-9B554815D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2391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b="1" dirty="0"/>
            </a:br>
            <a:r>
              <a:rPr lang="en-US" b="1" dirty="0"/>
              <a:t>Ethical hacking and Penetration Testing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Basics of Android application &amp; </a:t>
            </a:r>
            <a:r>
              <a:rPr lang="en-US" dirty="0" err="1"/>
              <a:t>WiFi</a:t>
            </a:r>
            <a:r>
              <a:rPr lang="en-US" dirty="0"/>
              <a:t>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C8F8D-3010-4C13-87F6-67E41E97C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891" y="6308333"/>
            <a:ext cx="4236378" cy="31593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Author: Kutlymurat Mambetniyazov (@</a:t>
            </a:r>
            <a:r>
              <a:rPr lang="en-US" dirty="0" err="1"/>
              <a:t>manfromkz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847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91A0-5F06-4839-9898-440A9245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Backdooring APK with Evil-Droid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1BBB-4DCF-46D5-B4BA-5E2A6D1D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- https://github.com/M4sc3r4n0/Evil-Droid</a:t>
            </a:r>
          </a:p>
          <a:p>
            <a:endParaRPr lang="en-US" dirty="0"/>
          </a:p>
          <a:p>
            <a:pPr algn="just"/>
            <a:r>
              <a:rPr lang="en-US" dirty="0"/>
              <a:t>Evil-Droid is a framework that create &amp; generate &amp; embed </a:t>
            </a:r>
            <a:r>
              <a:rPr lang="en-US" dirty="0" err="1"/>
              <a:t>apk</a:t>
            </a:r>
            <a:r>
              <a:rPr lang="en-US" dirty="0"/>
              <a:t> payload to penetrate android platforms</a:t>
            </a:r>
          </a:p>
        </p:txBody>
      </p:sp>
    </p:spTree>
    <p:extLst>
      <p:ext uri="{BB962C8B-B14F-4D97-AF65-F5344CB8AC3E}">
        <p14:creationId xmlns:p14="http://schemas.microsoft.com/office/powerpoint/2010/main" val="332493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5510EA8-0B0A-497A-A8B7-B49C80959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34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CC6AE66-1E8C-4BD1-A7EC-26DF98D47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824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5DEF-EEC8-4FCA-A7B1-4B009E92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4FAAB-8E70-4F95-936F-5004FAD7C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https://github.com/M4sc3r4n0/Evil-Droid/issues/5#issuecomment-538182509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apt-get install openjdk-11-jdk-headless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9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9528-3B7F-4515-A4D5-C02CE9E2D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code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6C0DC-6A08-441B-9007-C29A1F6D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Mariana Trench - https://github.com/facebook/mariana-trench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Mariana Trench is a security focused static analysis platform targeting Android.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Example - https://engineering.fb.com/2021/09/29/security/mariana-trench/</a:t>
            </a:r>
          </a:p>
        </p:txBody>
      </p:sp>
    </p:spTree>
    <p:extLst>
      <p:ext uri="{BB962C8B-B14F-4D97-AF65-F5344CB8AC3E}">
        <p14:creationId xmlns:p14="http://schemas.microsoft.com/office/powerpoint/2010/main" val="400351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5843-098C-4AE8-8CE7-7602EC59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Android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C52A8-1165-4271-AF15-AE340AC89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intentionally vulnerable Android apps - https://pentester.land/cheatsheets/2018/10/12/list-of-Intentionally-vulnerable-android-apps.html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45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D9E5-3875-47F2-A671-52D51547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73F77-E6CD-4F9D-8882-D1145DE7D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- https://book.hacktricks.xyz/mobile-apps-pentesting/android-checklist</a:t>
            </a:r>
          </a:p>
          <a:p>
            <a:r>
              <a:rPr lang="en-US" dirty="0"/>
              <a:t>iOS - https://book.hacktricks.xyz/mobile-apps-pentesting/ios-pentesting-checklist</a:t>
            </a:r>
          </a:p>
        </p:txBody>
      </p:sp>
    </p:spTree>
    <p:extLst>
      <p:ext uri="{BB962C8B-B14F-4D97-AF65-F5344CB8AC3E}">
        <p14:creationId xmlns:p14="http://schemas.microsoft.com/office/powerpoint/2010/main" val="2260089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0712-B95B-4463-BDD7-E244D8B0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87" y="257406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WiFi</a:t>
            </a:r>
            <a:r>
              <a:rPr lang="en-US" dirty="0"/>
              <a:t> attacks</a:t>
            </a:r>
          </a:p>
        </p:txBody>
      </p:sp>
    </p:spTree>
    <p:extLst>
      <p:ext uri="{BB962C8B-B14F-4D97-AF65-F5344CB8AC3E}">
        <p14:creationId xmlns:p14="http://schemas.microsoft.com/office/powerpoint/2010/main" val="353519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274E-6B41-4B22-99A0-1B1D91BF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Alfa with Kali Linux in VirtualBox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2B0B-4131-4BD8-99E8-A15738EBD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Alfa - https://www.alfa.com.tw/products/awus036nha</a:t>
            </a:r>
          </a:p>
          <a:p>
            <a:endParaRPr lang="en-US" dirty="0"/>
          </a:p>
          <a:p>
            <a:r>
              <a:rPr lang="en-US" dirty="0"/>
              <a:t>Connect Alfa to the USB port</a:t>
            </a:r>
          </a:p>
          <a:p>
            <a:r>
              <a:rPr lang="en-US" dirty="0"/>
              <a:t>Add USB device in settings of VM</a:t>
            </a:r>
          </a:p>
          <a:p>
            <a:r>
              <a:rPr lang="en-US" dirty="0"/>
              <a:t>… and go</a:t>
            </a:r>
          </a:p>
        </p:txBody>
      </p:sp>
    </p:spTree>
    <p:extLst>
      <p:ext uri="{BB962C8B-B14F-4D97-AF65-F5344CB8AC3E}">
        <p14:creationId xmlns:p14="http://schemas.microsoft.com/office/powerpoint/2010/main" val="530083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2B54-9147-4766-903F-0D2C1601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389B6-1038-41C5-893E-CBED2B92C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Wifite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- https://github.com/derv82/wifite</a:t>
            </a:r>
          </a:p>
          <a:p>
            <a:r>
              <a:rPr lang="en-US" dirty="0"/>
              <a:t>Wifite2 </a:t>
            </a:r>
            <a:r>
              <a:rPr lang="en-US" dirty="0" err="1"/>
              <a:t>github</a:t>
            </a:r>
            <a:r>
              <a:rPr lang="en-US" dirty="0"/>
              <a:t> - https://github.com/derv82/wifite2</a:t>
            </a:r>
          </a:p>
          <a:p>
            <a:endParaRPr lang="en-US" dirty="0"/>
          </a:p>
          <a:p>
            <a:r>
              <a:rPr lang="en-US" dirty="0"/>
              <a:t>Tutorial - https://www.youtube.com/watch?v=qpnpI_mF3Aw</a:t>
            </a:r>
          </a:p>
          <a:p>
            <a:endParaRPr lang="en-US" dirty="0"/>
          </a:p>
          <a:p>
            <a:r>
              <a:rPr lang="en-US" dirty="0"/>
              <a:t>Additional tools: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hcxtools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8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E8D1-D0B6-4AE6-B09D-696820CE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/>
                <a:cs typeface="Calibri"/>
              </a:rPr>
              <a:t>Identifying the goals of lesson</a:t>
            </a:r>
            <a:endParaRPr lang="en-US" dirty="0">
              <a:latin typeface="Calibri Light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28C7-B0D3-47A1-8578-57A7D8F03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Understanding basic terms</a:t>
            </a:r>
          </a:p>
          <a:p>
            <a:r>
              <a:rPr lang="en-US" dirty="0">
                <a:cs typeface="Calibri"/>
              </a:rPr>
              <a:t>Decompiling and compiling Android applications</a:t>
            </a:r>
          </a:p>
          <a:p>
            <a:r>
              <a:rPr lang="en-US" dirty="0">
                <a:cs typeface="Calibri"/>
              </a:rPr>
              <a:t>Practicing </a:t>
            </a:r>
            <a:r>
              <a:rPr lang="en-US" dirty="0" err="1">
                <a:cs typeface="Calibri"/>
              </a:rPr>
              <a:t>Genymotion</a:t>
            </a:r>
            <a:r>
              <a:rPr lang="en-US" dirty="0">
                <a:cs typeface="Calibri"/>
              </a:rPr>
              <a:t> and Evil-Droid</a:t>
            </a:r>
          </a:p>
          <a:p>
            <a:r>
              <a:rPr lang="en-US" dirty="0">
                <a:cs typeface="Calibri"/>
              </a:rPr>
              <a:t>Setting up </a:t>
            </a:r>
            <a:r>
              <a:rPr lang="en-US" dirty="0" err="1">
                <a:cs typeface="Calibri"/>
              </a:rPr>
              <a:t>Genymotion</a:t>
            </a:r>
            <a:r>
              <a:rPr lang="en-US" dirty="0">
                <a:cs typeface="Calibri"/>
              </a:rPr>
              <a:t> with Burp Suite</a:t>
            </a:r>
          </a:p>
          <a:p>
            <a:r>
              <a:rPr lang="en-US" dirty="0">
                <a:cs typeface="Calibri"/>
              </a:rPr>
              <a:t>Practicing </a:t>
            </a:r>
            <a:r>
              <a:rPr lang="en-US" dirty="0" err="1">
                <a:cs typeface="Calibri"/>
              </a:rPr>
              <a:t>Wifite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086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765A-CFC2-49DE-8F3D-A55D062B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357" y="2770187"/>
            <a:ext cx="4514850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57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5550-9889-4096-A1B1-FB4A72A7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Homework for the next lesson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CE4E-3340-4596-97C5-9BCCB7AB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Decompile, modify, and recompile any APK file using </a:t>
            </a:r>
            <a:r>
              <a:rPr lang="en-US" dirty="0" err="1">
                <a:ea typeface="+mn-lt"/>
                <a:cs typeface="+mn-lt"/>
              </a:rPr>
              <a:t>Apktool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5785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8439-3E25-4C32-8666-8EB4C07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Feedback: did we achieved the goals of our lesson?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86C4-FFB0-4DF4-9FF9-4D565CD5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Discussion 5-10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35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1592-09FF-43BD-BAB6-F2AD6109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B3B33-81A6-4B71-B9B1-3807F3294B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9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hlinkClick r:id="rId2"/>
              </a:rPr>
              <a:t>https://github.com/facebook/mariana-trench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https://pentester.land/cheatsheets/2018/10/12/list-of-Intentionally-vulnerable-android-apps.html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https://github.com/M4sc3r4n0/Evil-Droid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https://www.genymotion.com/</a:t>
            </a:r>
            <a:endParaRPr lang="en-US" dirty="0"/>
          </a:p>
          <a:p>
            <a:pPr algn="just"/>
            <a:r>
              <a:rPr lang="en-US" dirty="0">
                <a:hlinkClick r:id="rId6"/>
              </a:rPr>
              <a:t>https://github.com/simplificator/phonegap-helloworld/tree/master/android/bin</a:t>
            </a:r>
            <a:endParaRPr lang="en-US" dirty="0"/>
          </a:p>
          <a:p>
            <a:pPr algn="just"/>
            <a:r>
              <a:rPr lang="en-US" dirty="0">
                <a:hlinkClick r:id="rId7"/>
              </a:rPr>
              <a:t>https://github.com/ilya-kozyr/android-ssl-pinning-bypass</a:t>
            </a:r>
            <a:r>
              <a:rPr lang="en-US" dirty="0"/>
              <a:t> </a:t>
            </a:r>
          </a:p>
          <a:p>
            <a:pPr algn="just"/>
            <a:r>
              <a:rPr lang="en-US" dirty="0">
                <a:hlinkClick r:id="rId8"/>
              </a:rPr>
              <a:t>https://github.com/kutlymurat/pentest_course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23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A01D-F8B7-4089-B4EE-61379650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AB2E4-7C22-4AD0-8824-43252E680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 - https://en.wikipedia.org/wiki/Apk_(file_format)</a:t>
            </a:r>
          </a:p>
          <a:p>
            <a:endParaRPr lang="en-US" dirty="0"/>
          </a:p>
          <a:p>
            <a:pPr algn="just"/>
            <a:r>
              <a:rPr lang="en-US" b="1" dirty="0"/>
              <a:t>The Android Package</a:t>
            </a:r>
            <a:r>
              <a:rPr lang="en-US" dirty="0"/>
              <a:t> with the file extension </a:t>
            </a:r>
            <a:r>
              <a:rPr lang="en-US" b="1" dirty="0" err="1"/>
              <a:t>apk</a:t>
            </a:r>
            <a:r>
              <a:rPr lang="en-US" dirty="0"/>
              <a:t> is the file format used by the Android operating system, and a number of other Android-based operating systems for distribution and installation of mobile apps, mobile games and middleware.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2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C149-AFE4-439E-A75A-28D1E88D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download APK from Google Play?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E273-C192-4AC3-9032-61EE8E281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APK downloaders:</a:t>
            </a:r>
          </a:p>
          <a:p>
            <a:pPr lvl="1"/>
            <a:r>
              <a:rPr lang="en-US" dirty="0"/>
              <a:t>https://apps.evozi.com/apk-downloader/</a:t>
            </a:r>
          </a:p>
          <a:p>
            <a:pPr lvl="1"/>
            <a:r>
              <a:rPr lang="en-US" dirty="0"/>
              <a:t>https://apkcombo.com/apk-downloader/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Be careful, this sites can inject trojan or virus “on the fly”.</a:t>
            </a:r>
          </a:p>
        </p:txBody>
      </p:sp>
    </p:spTree>
    <p:extLst>
      <p:ext uri="{BB962C8B-B14F-4D97-AF65-F5344CB8AC3E}">
        <p14:creationId xmlns:p14="http://schemas.microsoft.com/office/powerpoint/2010/main" val="74198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8BE1-B50E-4B23-9492-516AA8F3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APK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4C680-6A46-4E70-859F-E4BFF6B21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- https://github.com/simplificator/phonegap-helloworld/tree/master/android/bin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8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E2DC-A132-43D3-93AF-A32A7AC5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Genymotion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DA104-D226-4A04-8004-4F46FA89A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/>
              <a:t>Genymotion</a:t>
            </a:r>
            <a:r>
              <a:rPr lang="en-US" dirty="0"/>
              <a:t> is a complete Android emulator for Windows.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other words, using </a:t>
            </a:r>
            <a:r>
              <a:rPr lang="en-US" dirty="0" err="1"/>
              <a:t>Genymotion</a:t>
            </a:r>
            <a:r>
              <a:rPr lang="en-US" dirty="0"/>
              <a:t> it is possible to run APK files on Windows.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Official website - https://www.genymotion.com/</a:t>
            </a:r>
          </a:p>
        </p:txBody>
      </p:sp>
    </p:spTree>
    <p:extLst>
      <p:ext uri="{BB962C8B-B14F-4D97-AF65-F5344CB8AC3E}">
        <p14:creationId xmlns:p14="http://schemas.microsoft.com/office/powerpoint/2010/main" val="188600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3B5E-0736-41F3-A8D8-65B5CAC7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apktool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52B4-BAC9-407D-B0AF-F64D6F53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err="1"/>
              <a:t>Apktool</a:t>
            </a:r>
            <a:r>
              <a:rPr lang="en-US" dirty="0"/>
              <a:t> is a tool for reverse engineering Android apps. It can decompile, compile APK files.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Examples:</a:t>
            </a:r>
          </a:p>
          <a:p>
            <a:pPr lvl="1" algn="just"/>
            <a:r>
              <a:rPr lang="en-US" dirty="0"/>
              <a:t>Decompile: </a:t>
            </a:r>
            <a:r>
              <a:rPr lang="en-US" dirty="0" err="1"/>
              <a:t>apktool</a:t>
            </a:r>
            <a:r>
              <a:rPr lang="en-US" dirty="0"/>
              <a:t> d </a:t>
            </a:r>
            <a:r>
              <a:rPr lang="en-US" dirty="0" err="1"/>
              <a:t>somefile.apk</a:t>
            </a:r>
            <a:endParaRPr lang="en-US" dirty="0"/>
          </a:p>
          <a:p>
            <a:pPr lvl="1" algn="just"/>
            <a:r>
              <a:rPr lang="en-US" dirty="0"/>
              <a:t>Compile: </a:t>
            </a:r>
            <a:r>
              <a:rPr lang="en-US" dirty="0" err="1"/>
              <a:t>apktool</a:t>
            </a:r>
            <a:r>
              <a:rPr lang="en-US" dirty="0"/>
              <a:t> b </a:t>
            </a:r>
            <a:r>
              <a:rPr lang="en-US" dirty="0" err="1"/>
              <a:t>somefile_decompiled_folder</a:t>
            </a:r>
            <a:endParaRPr lang="en-US" dirty="0"/>
          </a:p>
          <a:p>
            <a:pPr lvl="1" algn="just"/>
            <a:r>
              <a:rPr lang="en-US" dirty="0"/>
              <a:t>Clear cache: </a:t>
            </a:r>
            <a:r>
              <a:rPr lang="en-US" dirty="0" err="1"/>
              <a:t>apktool</a:t>
            </a:r>
            <a:r>
              <a:rPr lang="en-US" dirty="0"/>
              <a:t> empty-framework-</a:t>
            </a:r>
            <a:r>
              <a:rPr lang="en-US" dirty="0" err="1"/>
              <a:t>dir</a:t>
            </a:r>
            <a:endParaRPr lang="en-US" dirty="0"/>
          </a:p>
          <a:p>
            <a:pPr algn="just"/>
            <a:r>
              <a:rPr lang="en-US" dirty="0"/>
              <a:t>P.S. APK should be signed after recompiling:</a:t>
            </a:r>
          </a:p>
          <a:p>
            <a:pPr lvl="1" algn="just"/>
            <a:r>
              <a:rPr lang="en-US" dirty="0" err="1"/>
              <a:t>keytool</a:t>
            </a:r>
            <a:r>
              <a:rPr lang="en-US" dirty="0"/>
              <a:t> -</a:t>
            </a:r>
            <a:r>
              <a:rPr lang="en-US" dirty="0" err="1"/>
              <a:t>genkey</a:t>
            </a:r>
            <a:r>
              <a:rPr lang="en-US" dirty="0"/>
              <a:t> -</a:t>
            </a:r>
            <a:r>
              <a:rPr lang="en-US" dirty="0" err="1"/>
              <a:t>keystore</a:t>
            </a:r>
            <a:r>
              <a:rPr lang="en-US" dirty="0"/>
              <a:t> </a:t>
            </a:r>
            <a:r>
              <a:rPr lang="en-US" dirty="0" err="1"/>
              <a:t>test.keystore</a:t>
            </a:r>
            <a:r>
              <a:rPr lang="en-US" dirty="0"/>
              <a:t> -validity 10000 -alias test</a:t>
            </a:r>
          </a:p>
          <a:p>
            <a:pPr lvl="1" algn="just"/>
            <a:r>
              <a:rPr lang="en-US" dirty="0" err="1"/>
              <a:t>jarsigner</a:t>
            </a:r>
            <a:r>
              <a:rPr lang="en-US" dirty="0"/>
              <a:t> -</a:t>
            </a:r>
            <a:r>
              <a:rPr lang="en-US" dirty="0" err="1"/>
              <a:t>keystore</a:t>
            </a:r>
            <a:r>
              <a:rPr lang="en-US" dirty="0"/>
              <a:t> </a:t>
            </a:r>
            <a:r>
              <a:rPr lang="en-US" dirty="0" err="1"/>
              <a:t>test.keystore</a:t>
            </a:r>
            <a:r>
              <a:rPr lang="en-US" dirty="0"/>
              <a:t> -verbose </a:t>
            </a:r>
            <a:r>
              <a:rPr lang="en-US" dirty="0" err="1"/>
              <a:t>Test.apk</a:t>
            </a:r>
            <a:r>
              <a:rPr lang="en-US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170552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DE29-284F-4FC8-82B3-11BE8AD1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Genymotion</a:t>
            </a:r>
            <a:r>
              <a:rPr lang="en-US" dirty="0"/>
              <a:t> with Burp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5C32F-3B44-45D0-8E9F-EDFFED78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Genymotion</a:t>
            </a:r>
            <a:r>
              <a:rPr lang="en-US" dirty="0"/>
              <a:t> and Kali Linux VMs network in Bridge Mode</a:t>
            </a:r>
          </a:p>
          <a:p>
            <a:r>
              <a:rPr lang="en-US" dirty="0"/>
              <a:t>Run Burp Suite proxy on 0.0.0.0</a:t>
            </a:r>
          </a:p>
          <a:p>
            <a:r>
              <a:rPr lang="en-US" dirty="0"/>
              <a:t>Export certificates of Burp Suite proxy and install on </a:t>
            </a:r>
            <a:r>
              <a:rPr lang="en-US" dirty="0" err="1"/>
              <a:t>Genymotion</a:t>
            </a:r>
            <a:endParaRPr lang="en-US" dirty="0"/>
          </a:p>
          <a:p>
            <a:r>
              <a:rPr lang="en-US" dirty="0"/>
              <a:t>Install proxy settings for </a:t>
            </a:r>
            <a:r>
              <a:rPr lang="en-US" dirty="0" err="1"/>
              <a:t>Wifi</a:t>
            </a:r>
            <a:r>
              <a:rPr lang="en-US" dirty="0"/>
              <a:t> in </a:t>
            </a:r>
            <a:r>
              <a:rPr lang="en-US" dirty="0" err="1"/>
              <a:t>Genymotion</a:t>
            </a:r>
            <a:endParaRPr lang="en-US" dirty="0"/>
          </a:p>
          <a:p>
            <a:r>
              <a:rPr lang="en-US" dirty="0"/>
              <a:t>Run APK</a:t>
            </a:r>
          </a:p>
        </p:txBody>
      </p:sp>
    </p:spTree>
    <p:extLst>
      <p:ext uri="{BB962C8B-B14F-4D97-AF65-F5344CB8AC3E}">
        <p14:creationId xmlns:p14="http://schemas.microsoft.com/office/powerpoint/2010/main" val="343076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9446-12BA-4F91-93FA-02EF1D56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SSL pinning bypass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47093-52C1-44D0-848C-987DB17F3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script - https://github.com/ilya-kozyr/android-ssl-pinning-bypass</a:t>
            </a:r>
          </a:p>
          <a:p>
            <a:endParaRPr lang="en-US" dirty="0"/>
          </a:p>
          <a:p>
            <a:r>
              <a:rPr lang="en-US" dirty="0"/>
              <a:t>Using Frida - https://medium.com/@sarang6489/ssl-pinning-bypass-android-pentesting-edaa38017975</a:t>
            </a:r>
          </a:p>
          <a:p>
            <a:endParaRPr lang="en-US" dirty="0"/>
          </a:p>
          <a:p>
            <a:r>
              <a:rPr lang="en-US" dirty="0"/>
              <a:t>Or just google “SSL pinning bypass”</a:t>
            </a:r>
          </a:p>
        </p:txBody>
      </p:sp>
    </p:spTree>
    <p:extLst>
      <p:ext uri="{BB962C8B-B14F-4D97-AF65-F5344CB8AC3E}">
        <p14:creationId xmlns:p14="http://schemas.microsoft.com/office/powerpoint/2010/main" val="88192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703</Words>
  <Application>Microsoft Office PowerPoint</Application>
  <PresentationFormat>Widescreen</PresentationFormat>
  <Paragraphs>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   Ethical hacking and Penetration Testing  Basics of Android application &amp; WiFi attacks</vt:lpstr>
      <vt:lpstr>Identifying the goals of lesson</vt:lpstr>
      <vt:lpstr>What is APK?</vt:lpstr>
      <vt:lpstr>How to download APK from Google Play?</vt:lpstr>
      <vt:lpstr>Hello world APK</vt:lpstr>
      <vt:lpstr>What is Genymotion?</vt:lpstr>
      <vt:lpstr>What is apktool?</vt:lpstr>
      <vt:lpstr>Configuring Genymotion with Burp</vt:lpstr>
      <vt:lpstr>Android SSL pinning bypass</vt:lpstr>
      <vt:lpstr>Backdooring APK with Evil-Droid</vt:lpstr>
      <vt:lpstr>PowerPoint Presentation</vt:lpstr>
      <vt:lpstr>PowerPoint Presentation</vt:lpstr>
      <vt:lpstr>Troubleshooting</vt:lpstr>
      <vt:lpstr>Static code analysis</vt:lpstr>
      <vt:lpstr>Vulnerable Android applications</vt:lpstr>
      <vt:lpstr>Cheat Sheets</vt:lpstr>
      <vt:lpstr>WiFi attacks</vt:lpstr>
      <vt:lpstr>Setting up Alfa with Kali Linux in VirtualBox</vt:lpstr>
      <vt:lpstr>Wifite</vt:lpstr>
      <vt:lpstr>Any questions?</vt:lpstr>
      <vt:lpstr>Homework for the next lesson</vt:lpstr>
      <vt:lpstr>Feedback: did we achieved the goals of our lesson?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Kutlymurat Mambetniyazov</dc:creator>
  <cp:lastModifiedBy>Kutlymurat Mambetniyazov</cp:lastModifiedBy>
  <cp:revision>432</cp:revision>
  <dcterms:created xsi:type="dcterms:W3CDTF">2021-11-27T16:40:35Z</dcterms:created>
  <dcterms:modified xsi:type="dcterms:W3CDTF">2022-02-20T21:02:19Z</dcterms:modified>
</cp:coreProperties>
</file>