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91" r:id="rId4"/>
    <p:sldId id="265" r:id="rId5"/>
    <p:sldId id="266" r:id="rId6"/>
    <p:sldId id="267" r:id="rId7"/>
    <p:sldId id="268" r:id="rId8"/>
    <p:sldId id="269" r:id="rId9"/>
    <p:sldId id="270" r:id="rId10"/>
    <p:sldId id="292" r:id="rId11"/>
    <p:sldId id="29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992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Cybersecurity training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A68-E49D-48FD-B134-76BF0404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Bugbounty</a:t>
            </a:r>
            <a:r>
              <a:rPr lang="en-US" dirty="0"/>
              <a:t>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D1B8-CDC4-4D7A-BF93-694D66B0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https://www.hackerone.com/</a:t>
            </a:r>
          </a:p>
          <a:p>
            <a:r>
              <a:rPr lang="en-US" dirty="0"/>
              <a:t>https://www.bugcrowd.com/</a:t>
            </a:r>
          </a:p>
          <a:p>
            <a:r>
              <a:rPr lang="en-US" dirty="0"/>
              <a:t>https://bugbounty.kz/</a:t>
            </a:r>
          </a:p>
          <a:p>
            <a:r>
              <a:rPr lang="en-US" dirty="0"/>
              <a:t>https://www.openbugbounty.org/</a:t>
            </a:r>
          </a:p>
          <a:p>
            <a:r>
              <a:rPr lang="en-US" dirty="0"/>
              <a:t>https://www.synack.com/</a:t>
            </a:r>
          </a:p>
          <a:p>
            <a:r>
              <a:rPr lang="en-US" dirty="0"/>
              <a:t>https://www.intigriti.com/</a:t>
            </a:r>
          </a:p>
          <a:p>
            <a:r>
              <a:rPr lang="en-US" dirty="0"/>
              <a:t>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41F-9078-4993-B1C7-259DE2CE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certifications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5349-0E78-4DE8-8A15-25F0DAD3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- https://pauljerimy.com/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https://github.com/PaulJerimy/SecCertRoadmapHTML</a:t>
            </a:r>
          </a:p>
        </p:txBody>
      </p:sp>
    </p:spTree>
    <p:extLst>
      <p:ext uri="{BB962C8B-B14F-4D97-AF65-F5344CB8AC3E}">
        <p14:creationId xmlns:p14="http://schemas.microsoft.com/office/powerpoint/2010/main" val="87412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Reviewing cybersecurity training platforms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Reviewing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59A-7BC5-4CD8-B9D4-F0ECF558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343"/>
            <a:ext cx="10515600" cy="1325563"/>
          </a:xfrm>
        </p:spPr>
        <p:txBody>
          <a:bodyPr/>
          <a:lstStyle/>
          <a:p>
            <a:r>
              <a:rPr lang="en-US" dirty="0"/>
              <a:t>Online platforms</a:t>
            </a:r>
          </a:p>
        </p:txBody>
      </p:sp>
    </p:spTree>
    <p:extLst>
      <p:ext uri="{BB962C8B-B14F-4D97-AF65-F5344CB8AC3E}">
        <p14:creationId xmlns:p14="http://schemas.microsoft.com/office/powerpoint/2010/main" val="93120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BD9-8237-4C54-8647-F82914F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Hackthebox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1F66-62CB-4A3B-8674-B0AABC1D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https://www.hackthebox.com/</a:t>
            </a:r>
          </a:p>
          <a:p>
            <a:endParaRPr lang="en-US" dirty="0"/>
          </a:p>
          <a:p>
            <a:r>
              <a:rPr lang="en-US" dirty="0"/>
              <a:t>Machines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Pro labs</a:t>
            </a:r>
          </a:p>
          <a:p>
            <a:r>
              <a:rPr lang="en-US" dirty="0"/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40212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4A5D-4817-4BB4-A28F-8AAA80EF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TryHackme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10DD-4029-47A8-816A-4C86222A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https://tryhackme.com/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Rooms</a:t>
            </a:r>
          </a:p>
          <a:p>
            <a:r>
              <a:rPr lang="en-US" dirty="0"/>
              <a:t>King of the hill</a:t>
            </a:r>
          </a:p>
          <a:p>
            <a:r>
              <a:rPr lang="en-US" dirty="0"/>
              <a:t>Challenges (CTF)</a:t>
            </a:r>
          </a:p>
        </p:txBody>
      </p:sp>
    </p:spTree>
    <p:extLst>
      <p:ext uri="{BB962C8B-B14F-4D97-AF65-F5344CB8AC3E}">
        <p14:creationId xmlns:p14="http://schemas.microsoft.com/office/powerpoint/2010/main" val="196993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B24-C15C-43F6-92D8-B214075D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Priviahub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0CDA-226D-4540-8E99-AC95B98B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https://priviahub.com/</a:t>
            </a:r>
          </a:p>
          <a:p>
            <a:endParaRPr lang="en-US" dirty="0"/>
          </a:p>
          <a:p>
            <a:r>
              <a:rPr lang="en-US" dirty="0"/>
              <a:t>Machines</a:t>
            </a:r>
          </a:p>
          <a:p>
            <a:r>
              <a:rPr lang="en-US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232629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6BE1-87C9-4227-A51D-765D66F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Root-me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02BF-BCE5-476D-A26C-EAC69952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https://www.root-me.org/?lang=en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Old, but gold challenges</a:t>
            </a:r>
          </a:p>
        </p:txBody>
      </p:sp>
    </p:spTree>
    <p:extLst>
      <p:ext uri="{BB962C8B-B14F-4D97-AF65-F5344CB8AC3E}">
        <p14:creationId xmlns:p14="http://schemas.microsoft.com/office/powerpoint/2010/main" val="131917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82A8-6B5A-402C-AD46-440B4AB5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CTFTime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2468-1AD3-4AB2-8AD6-1A6AD2BE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https://ctftime.org/</a:t>
            </a:r>
          </a:p>
          <a:p>
            <a:endParaRPr lang="en-US" dirty="0"/>
          </a:p>
          <a:p>
            <a:r>
              <a:rPr lang="en-US" dirty="0"/>
              <a:t>List of CTF (Capture the flag) events </a:t>
            </a:r>
          </a:p>
        </p:txBody>
      </p:sp>
    </p:spTree>
    <p:extLst>
      <p:ext uri="{BB962C8B-B14F-4D97-AF65-F5344CB8AC3E}">
        <p14:creationId xmlns:p14="http://schemas.microsoft.com/office/powerpoint/2010/main" val="668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091D-D4FE-4776-BF7B-83624FA0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ADA2-586F-4050-B2CE-4B098653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WebGoat</a:t>
            </a:r>
            <a:endParaRPr lang="en-US" dirty="0"/>
          </a:p>
          <a:p>
            <a:r>
              <a:rPr lang="en-US" dirty="0"/>
              <a:t>OWASP Juicy Shop</a:t>
            </a:r>
          </a:p>
          <a:p>
            <a:r>
              <a:rPr lang="en-US" dirty="0" err="1"/>
              <a:t>Metasploitable</a:t>
            </a:r>
            <a:endParaRPr lang="en-US" dirty="0"/>
          </a:p>
          <a:p>
            <a:r>
              <a:rPr lang="en-US" dirty="0" err="1"/>
              <a:t>Vulnhub</a:t>
            </a:r>
            <a:r>
              <a:rPr lang="en-US" dirty="0"/>
              <a:t> - https://www.vulnhub.com/</a:t>
            </a:r>
          </a:p>
          <a:p>
            <a:r>
              <a:rPr lang="en-US" dirty="0" err="1"/>
              <a:t>Vulhub</a:t>
            </a:r>
            <a:r>
              <a:rPr lang="en-US" dirty="0"/>
              <a:t> - https://github.com/vulhub/vulhub</a:t>
            </a:r>
          </a:p>
        </p:txBody>
      </p:sp>
    </p:spTree>
    <p:extLst>
      <p:ext uri="{BB962C8B-B14F-4D97-AF65-F5344CB8AC3E}">
        <p14:creationId xmlns:p14="http://schemas.microsoft.com/office/powerpoint/2010/main" val="414424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196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Ethical hacking and Penetration Testing  Cybersecurity training platforms</vt:lpstr>
      <vt:lpstr>Identifying the goals of lesson</vt:lpstr>
      <vt:lpstr>Online platforms</vt:lpstr>
      <vt:lpstr>Hackthebox</vt:lpstr>
      <vt:lpstr>TryHackme</vt:lpstr>
      <vt:lpstr>Priviahub</vt:lpstr>
      <vt:lpstr>Root-me</vt:lpstr>
      <vt:lpstr>CTFTime</vt:lpstr>
      <vt:lpstr>Standalone environments</vt:lpstr>
      <vt:lpstr>Bugbounty platforms</vt:lpstr>
      <vt:lpstr>Security certifications roadmap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27</cp:revision>
  <dcterms:created xsi:type="dcterms:W3CDTF">2021-11-27T16:40:35Z</dcterms:created>
  <dcterms:modified xsi:type="dcterms:W3CDTF">2022-02-22T20:25:57Z</dcterms:modified>
</cp:coreProperties>
</file>