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1" r:id="rId4"/>
    <p:sldId id="264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B30"/>
    <a:srgbClr val="FCE28B"/>
    <a:srgbClr val="382F52"/>
    <a:srgbClr val="AC665F"/>
    <a:srgbClr val="854C67"/>
    <a:srgbClr val="543B5B"/>
    <a:srgbClr val="B24059"/>
    <a:srgbClr val="9C98AA"/>
    <a:srgbClr val="221A42"/>
    <a:srgbClr val="670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0" autoAdjust="0"/>
    <p:restoredTop sz="94660"/>
  </p:normalViewPr>
  <p:slideViewPr>
    <p:cSldViewPr showGuides="1">
      <p:cViewPr>
        <p:scale>
          <a:sx n="100" d="100"/>
          <a:sy n="100" d="100"/>
        </p:scale>
        <p:origin x="-2334" y="-4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DA3C7-EAF8-4F84-8C98-E9E03C690D3C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2EDF2-45A7-4566-9AE6-3D17D984E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4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2EDF2-45A7-4566-9AE6-3D17D984E8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7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36000">
              <a:srgbClr val="221A42"/>
            </a:gs>
            <a:gs pos="100000">
              <a:srgbClr val="854C67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 userDrawn="1"/>
        </p:nvSpPr>
        <p:spPr>
          <a:xfrm flipV="1">
            <a:off x="3354011" y="113089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 flipV="1">
            <a:off x="8466579" y="1844824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 flipV="1">
            <a:off x="6954411" y="4371251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 flipV="1">
            <a:off x="3347864" y="5517232"/>
            <a:ext cx="65861" cy="65861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 userDrawn="1"/>
        </p:nvSpPr>
        <p:spPr>
          <a:xfrm flipV="1">
            <a:off x="539552" y="4299243"/>
            <a:ext cx="36000" cy="36000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 userDrawn="1"/>
        </p:nvSpPr>
        <p:spPr>
          <a:xfrm flipV="1">
            <a:off x="2626023" y="3184923"/>
            <a:ext cx="3905250" cy="2196702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</a:srgbClr>
              </a:gs>
              <a:gs pos="76000">
                <a:srgbClr val="AC665F">
                  <a:alpha val="0"/>
                </a:srgbClr>
              </a:gs>
            </a:gsLst>
            <a:lin ang="5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원호 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1526468"/>
              <a:gd name="adj2" fmla="val 2084358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816" y="3007625"/>
            <a:ext cx="5261664" cy="842750"/>
          </a:xfrm>
          <a:noFill/>
        </p:spPr>
        <p:txBody>
          <a:bodyPr anchor="ctr">
            <a:normAutofit/>
          </a:bodyPr>
          <a:lstStyle>
            <a:lvl1pPr algn="dist">
              <a:lnSpc>
                <a:spcPct val="100000"/>
              </a:lnSpc>
              <a:defRPr sz="36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4679" y="2616236"/>
            <a:ext cx="2783842" cy="369714"/>
          </a:xfrm>
        </p:spPr>
        <p:txBody>
          <a:bodyPr>
            <a:noAutofit/>
          </a:bodyPr>
          <a:lstStyle>
            <a:lvl1pPr marL="0" indent="0" algn="dist">
              <a:lnSpc>
                <a:spcPct val="100000"/>
              </a:lnSpc>
              <a:buNone/>
              <a:defRPr sz="14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smtClean="0"/>
              <a:t>FREE TEMPLATE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3894820"/>
            <a:ext cx="2743200" cy="313592"/>
          </a:xfrm>
        </p:spPr>
        <p:txBody>
          <a:bodyPr>
            <a:normAutofit/>
          </a:bodyPr>
          <a:lstStyle>
            <a:lvl1pPr marL="0" indent="0" algn="dist">
              <a:buNone/>
              <a:defRPr sz="1200" b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r>
              <a:rPr lang="en-US" altLang="ko-KR" dirty="0" smtClean="0"/>
              <a:t>RELEASED</a:t>
            </a:r>
            <a:endParaRPr lang="en-US" altLang="ko-KR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 hasCustomPrompt="1"/>
          </p:nvPr>
        </p:nvSpPr>
        <p:spPr>
          <a:xfrm>
            <a:off x="3389909" y="6337968"/>
            <a:ext cx="2367954" cy="28733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lIns="216000" tIns="0" rIns="216000" bIns="0" rtlCol="0" anchor="ctr">
            <a:normAutofit/>
          </a:bodyPr>
          <a:lstStyle>
            <a:lvl1pPr algn="dist">
              <a:defRPr lang="ko-KR" altLang="en-US" sz="1000" b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 indent="0" algn="dist">
              <a:buNone/>
            </a:pPr>
            <a:r>
              <a:rPr lang="en-US" altLang="ko-KR" dirty="0" smtClean="0"/>
              <a:t>ADSTORE.TISTORY.COM</a:t>
            </a:r>
            <a:endParaRPr lang="ko-KR" altLang="en-US" dirty="0" smtClean="0"/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4469111" y="6279419"/>
            <a:ext cx="205778" cy="410016"/>
            <a:chOff x="3350134" y="6333240"/>
            <a:chExt cx="2341660" cy="29580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3350134" y="63332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3350134" y="6629040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원호 30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3839032"/>
              <a:gd name="adj2" fmla="val 10053991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/>
          <p:cNvSpPr/>
          <p:nvPr userDrawn="1"/>
        </p:nvSpPr>
        <p:spPr>
          <a:xfrm flipV="1">
            <a:off x="2619375" y="1476375"/>
            <a:ext cx="3905250" cy="3905250"/>
          </a:xfrm>
          <a:prstGeom prst="arc">
            <a:avLst>
              <a:gd name="adj1" fmla="val 1307809"/>
              <a:gd name="adj2" fmla="val 3434644"/>
            </a:avLst>
          </a:prstGeom>
          <a:noFill/>
          <a:ln w="1587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2906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모서리가 둥근 직사각형 91"/>
          <p:cNvSpPr/>
          <p:nvPr userDrawn="1"/>
        </p:nvSpPr>
        <p:spPr>
          <a:xfrm>
            <a:off x="3273301" y="190335"/>
            <a:ext cx="2592666" cy="5771117"/>
          </a:xfrm>
          <a:prstGeom prst="roundRect">
            <a:avLst>
              <a:gd name="adj" fmla="val 2016"/>
            </a:avLst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rgbClr val="FCE28B">
                  <a:alpha val="82000"/>
                  <a:lumMod val="20000"/>
                  <a:lumOff val="8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30476" y="2762250"/>
            <a:ext cx="2078316" cy="2880222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kern="1200" dirty="0" smtClean="0"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273301" y="6362702"/>
            <a:ext cx="259266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6167" y="910710"/>
            <a:ext cx="1846370" cy="37451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lang="en-US" altLang="en-US" sz="1200" b="0" kern="120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854C67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 flipV="1">
            <a:off x="1043608" y="588139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 userDrawn="1"/>
        </p:nvSpPr>
        <p:spPr>
          <a:xfrm flipV="1">
            <a:off x="7566778" y="865590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 userDrawn="1"/>
        </p:nvSpPr>
        <p:spPr>
          <a:xfrm flipV="1">
            <a:off x="6021609" y="571890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15863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 flipV="1">
            <a:off x="1749924" y="1100179"/>
            <a:ext cx="29558" cy="29558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 userDrawn="1"/>
        </p:nvSpPr>
        <p:spPr>
          <a:xfrm flipV="1">
            <a:off x="1059784" y="6272880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 userDrawn="1"/>
        </p:nvGrpSpPr>
        <p:grpSpPr>
          <a:xfrm rot="9000000">
            <a:off x="6547841" y="2681770"/>
            <a:ext cx="2192025" cy="3211299"/>
            <a:chOff x="1112615" y="3130979"/>
            <a:chExt cx="1462261" cy="2142202"/>
          </a:xfrm>
        </p:grpSpPr>
        <p:sp>
          <p:nvSpPr>
            <p:cNvPr id="69" name="타원 68"/>
            <p:cNvSpPr/>
            <p:nvPr userDrawn="1"/>
          </p:nvSpPr>
          <p:spPr>
            <a:xfrm flipV="1">
              <a:off x="2513001" y="3345923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 flipV="1">
              <a:off x="1577008" y="31309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 flipV="1">
              <a:off x="2254465" y="374776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 flipV="1">
              <a:off x="2558719" y="5118474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 userDrawn="1"/>
        </p:nvSpPr>
        <p:spPr>
          <a:xfrm flipV="1">
            <a:off x="3955814" y="1655033"/>
            <a:ext cx="18815" cy="18815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 w="sm" len="sm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50627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4148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0">
                  <a:srgbClr val="382F52"/>
                </a:gs>
                <a:gs pos="100000">
                  <a:srgbClr val="854C67"/>
                </a:gs>
              </a:gsLst>
              <a:lin ang="5400000" scaled="1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559178"/>
            <a:ext cx="205778" cy="3602900"/>
            <a:chOff x="3350134" y="5992301"/>
            <a:chExt cx="2341660" cy="28087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5992301"/>
              <a:ext cx="2341660" cy="0"/>
            </a:xfrm>
            <a:prstGeom prst="line">
              <a:avLst/>
            </a:prstGeom>
            <a:ln w="12700" cap="rnd" cmpd="sng">
              <a:solidFill>
                <a:srgbClr val="854C67"/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0476" y="1931282"/>
            <a:ext cx="2078316" cy="474662"/>
          </a:xfr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1400" b="0" spc="-300" dirty="0">
                <a:ln w="15875">
                  <a:noFill/>
                </a:ln>
                <a:gradFill flip="none" rotWithShape="1">
                  <a:gsLst>
                    <a:gs pos="31000">
                      <a:srgbClr val="221A42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87" name="타원 86"/>
          <p:cNvSpPr/>
          <p:nvPr userDrawn="1"/>
        </p:nvSpPr>
        <p:spPr>
          <a:xfrm flipV="1">
            <a:off x="1202750" y="2436014"/>
            <a:ext cx="56882" cy="56882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 userDrawn="1"/>
        </p:nvGrpSpPr>
        <p:grpSpPr>
          <a:xfrm>
            <a:off x="539552" y="4893383"/>
            <a:ext cx="1582819" cy="506641"/>
            <a:chOff x="6165917" y="540907"/>
            <a:chExt cx="1582819" cy="506641"/>
          </a:xfrm>
        </p:grpSpPr>
        <p:sp>
          <p:nvSpPr>
            <p:cNvPr id="88" name="타원 87"/>
            <p:cNvSpPr/>
            <p:nvPr userDrawn="1"/>
          </p:nvSpPr>
          <p:spPr>
            <a:xfrm flipV="1">
              <a:off x="7084507" y="5409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 flipV="1">
              <a:off x="7719178" y="10179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 flipV="1">
              <a:off x="6165917" y="7242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 userDrawn="1"/>
        </p:nvGrpSpPr>
        <p:grpSpPr>
          <a:xfrm rot="9000000">
            <a:off x="3663917" y="533841"/>
            <a:ext cx="2314087" cy="1440555"/>
            <a:chOff x="1112615" y="4589898"/>
            <a:chExt cx="1543684" cy="960966"/>
          </a:xfrm>
        </p:grpSpPr>
        <p:sp>
          <p:nvSpPr>
            <p:cNvPr id="96" name="타원 95"/>
            <p:cNvSpPr/>
            <p:nvPr userDrawn="1"/>
          </p:nvSpPr>
          <p:spPr>
            <a:xfrm flipV="1">
              <a:off x="2640142" y="5534707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 flipV="1">
              <a:off x="1795443" y="4589898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 flipV="1">
              <a:off x="1112615" y="5243623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382F52"/>
                </a:gs>
                <a:gs pos="0">
                  <a:srgbClr val="854C67"/>
                </a:gs>
              </a:gsLst>
              <a:lin ang="7800000" scaled="0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3829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3528734" y="2878158"/>
            <a:ext cx="2078316" cy="3034488"/>
          </a:xfr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buNone/>
              <a:defRPr lang="ko-KR" altLang="en-US" sz="14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528734" y="6362702"/>
            <a:ext cx="2078316" cy="365125"/>
          </a:xfrm>
        </p:spPr>
        <p:txBody>
          <a:bodyPr/>
          <a:lstStyle>
            <a:lvl1pPr marL="0" algn="dist" defTabSz="914400" rtl="0" eaLnBrk="1" latinLnBrk="1" hangingPunct="1">
              <a:defRPr lang="en-US" altLang="ko-KR" sz="9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ADSTORE.TISTORY.COM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09910" y="910710"/>
            <a:ext cx="2122700" cy="374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 smtClean="0"/>
              <a:t>STARLIGHT</a:t>
            </a:r>
            <a:endParaRPr lang="en-US" dirty="0"/>
          </a:p>
        </p:txBody>
      </p:sp>
      <p:sp>
        <p:nvSpPr>
          <p:cNvPr id="38" name="타원 37"/>
          <p:cNvSpPr/>
          <p:nvPr userDrawn="1"/>
        </p:nvSpPr>
        <p:spPr>
          <a:xfrm flipV="1">
            <a:off x="6932107" y="388507"/>
            <a:ext cx="16157" cy="16157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7800000" scaled="0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 flipV="1">
            <a:off x="3907771" y="332656"/>
            <a:ext cx="16157" cy="16157"/>
          </a:xfrm>
          <a:prstGeom prst="ellipse">
            <a:avLst/>
          </a:prstGeom>
          <a:gradFill>
            <a:gsLst>
              <a:gs pos="100000">
                <a:srgbClr val="382F52"/>
              </a:gs>
              <a:gs pos="0">
                <a:srgbClr val="854C67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 userDrawn="1"/>
        </p:nvSpPr>
        <p:spPr>
          <a:xfrm flipV="1">
            <a:off x="3947722" y="1655033"/>
            <a:ext cx="18815" cy="18815"/>
          </a:xfrm>
          <a:prstGeom prst="ellipse">
            <a:avLst/>
          </a:prstGeom>
          <a:gradFill>
            <a:gsLst>
              <a:gs pos="100000">
                <a:srgbClr val="FCE28B">
                  <a:lumMod val="100000"/>
                  <a:alpha val="96000"/>
                </a:srgbClr>
              </a:gs>
              <a:gs pos="0">
                <a:srgbClr val="AC665F"/>
              </a:gs>
            </a:gsLst>
            <a:lin ang="5400000" scaled="1"/>
          </a:gradFill>
          <a:ln w="158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2" name="원호 51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1526468"/>
              <a:gd name="adj2" fmla="val 2084358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3" name="원호 52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3839032"/>
              <a:gd name="adj2" fmla="val 10053991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4" name="원호 53"/>
          <p:cNvSpPr/>
          <p:nvPr userDrawn="1"/>
        </p:nvSpPr>
        <p:spPr>
          <a:xfrm flipV="1">
            <a:off x="3848885" y="380444"/>
            <a:ext cx="1442006" cy="1442006"/>
          </a:xfrm>
          <a:prstGeom prst="arc">
            <a:avLst>
              <a:gd name="adj1" fmla="val 1307809"/>
              <a:gd name="adj2" fmla="val 3434644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77" name="원호 76"/>
          <p:cNvSpPr/>
          <p:nvPr userDrawn="1"/>
        </p:nvSpPr>
        <p:spPr>
          <a:xfrm flipV="1">
            <a:off x="3992406" y="523965"/>
            <a:ext cx="1154964" cy="1154962"/>
          </a:xfrm>
          <a:prstGeom prst="arc">
            <a:avLst>
              <a:gd name="adj1" fmla="val 5252956"/>
              <a:gd name="adj2" fmla="val 8808537"/>
            </a:avLst>
          </a:prstGeom>
          <a:noFill/>
          <a:ln w="9525" cap="rnd">
            <a:gradFill>
              <a:gsLst>
                <a:gs pos="100000">
                  <a:srgbClr val="FCE28B">
                    <a:lumMod val="100000"/>
                    <a:alpha val="95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5400000" scaled="1"/>
            </a:gradFill>
            <a:prstDash val="solid"/>
            <a:headEnd type="diamond" w="sm" len="sm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2" name="그룹 81"/>
          <p:cNvGrpSpPr/>
          <p:nvPr userDrawn="1"/>
        </p:nvGrpSpPr>
        <p:grpSpPr>
          <a:xfrm>
            <a:off x="4469111" y="2636912"/>
            <a:ext cx="205778" cy="3525166"/>
            <a:chOff x="3350134" y="6052901"/>
            <a:chExt cx="2341660" cy="2748150"/>
          </a:xfrm>
        </p:grpSpPr>
        <p:cxnSp>
          <p:nvCxnSpPr>
            <p:cNvPr id="83" name="직선 연결선 82"/>
            <p:cNvCxnSpPr/>
            <p:nvPr userDrawn="1"/>
          </p:nvCxnSpPr>
          <p:spPr>
            <a:xfrm>
              <a:off x="3350134" y="605290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 userDrawn="1"/>
          </p:nvCxnSpPr>
          <p:spPr>
            <a:xfrm>
              <a:off x="3350134" y="8801051"/>
              <a:ext cx="2341660" cy="0"/>
            </a:xfrm>
            <a:prstGeom prst="line">
              <a:avLst/>
            </a:prstGeom>
            <a:ln w="12700" cap="rnd" cmpd="sng">
              <a:solidFill>
                <a:schemeClr val="bg1">
                  <a:alpha val="62000"/>
                </a:schemeClr>
              </a:solidFill>
              <a:round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텍스트 개체 틀 8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532842" y="1934040"/>
            <a:ext cx="2078316" cy="474662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1400" b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pPr marL="0" lvl="0" indent="0" algn="dist">
              <a:lnSpc>
                <a:spcPct val="100000"/>
              </a:lnSpc>
              <a:buNone/>
            </a:pPr>
            <a:r>
              <a:rPr lang="en-US" altLang="ko-KR" dirty="0" smtClean="0"/>
              <a:t>INDEX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539552" y="533841"/>
            <a:ext cx="8200314" cy="5795921"/>
            <a:chOff x="539552" y="533841"/>
            <a:chExt cx="8200314" cy="5795921"/>
          </a:xfrm>
        </p:grpSpPr>
        <p:sp>
          <p:nvSpPr>
            <p:cNvPr id="40" name="타원 39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69" name="타원 68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타원 86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88" name="타원 87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96" name="타원 9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98" name="타원 97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00" name="타원 99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78" name="직선 연결선 77"/>
          <p:cNvCxnSpPr/>
          <p:nvPr userDrawn="1"/>
        </p:nvCxnSpPr>
        <p:spPr>
          <a:xfrm flipH="1" flipV="1">
            <a:off x="2337162" y="4607411"/>
            <a:ext cx="628472" cy="375105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545940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gradFill>
          <a:gsLst>
            <a:gs pos="100000">
              <a:srgbClr val="854C67"/>
            </a:gs>
            <a:gs pos="34000">
              <a:srgbClr val="221A4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54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500418" y="598165"/>
            <a:ext cx="8200314" cy="5359228"/>
            <a:chOff x="539552" y="533841"/>
            <a:chExt cx="8200314" cy="5359228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866718" y="502086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547841" y="2681770"/>
              <a:ext cx="2192025" cy="3211299"/>
              <a:chOff x="1112615" y="3130979"/>
              <a:chExt cx="1462261" cy="2142202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577008" y="3130979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2254465" y="374776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1202750" y="24360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539552" y="4893383"/>
              <a:ext cx="1582819" cy="506641"/>
              <a:chOff x="6165917" y="540907"/>
              <a:chExt cx="1582819" cy="506641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7084507" y="5409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7719178" y="1017990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165917" y="724290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3663917" y="533841"/>
              <a:ext cx="2314087" cy="1440555"/>
              <a:chOff x="1112615" y="4589898"/>
              <a:chExt cx="1543684" cy="960966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640142" y="553470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795443" y="4589898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7" name="직선 연결선 26"/>
          <p:cNvCxnSpPr/>
          <p:nvPr userDrawn="1"/>
        </p:nvCxnSpPr>
        <p:spPr>
          <a:xfrm flipH="1" flipV="1">
            <a:off x="2037342" y="1785548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68585" y="2323064"/>
            <a:ext cx="2227090" cy="2211872"/>
          </a:xfrm>
          <a:noFill/>
          <a:ln w="50800" cap="flat">
            <a:solidFill>
              <a:schemeClr val="bg1"/>
            </a:solidFill>
            <a:miter lim="800000"/>
          </a:ln>
        </p:spPr>
        <p:txBody>
          <a:bodyPr vert="horz" lIns="180000" tIns="144000" rIns="180000" bIns="144000" rtlCol="0" anchor="ctr">
            <a:noAutofit/>
          </a:bodyPr>
          <a:lstStyle>
            <a:lvl1pPr>
              <a:lnSpc>
                <a:spcPct val="200000"/>
              </a:lnSpc>
              <a:defRPr lang="ko-KR" altLang="en-US" sz="2400" b="1" baseline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lt"/>
                <a:ea typeface="+mn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 smtClean="0"/>
              <a:t>FEEL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THE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LIGHT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7989575" y="3514335"/>
            <a:ext cx="525775" cy="358366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텍스트 개체 틀 77"/>
          <p:cNvSpPr>
            <a:spLocks noGrp="1"/>
          </p:cNvSpPr>
          <p:nvPr>
            <p:ph type="body" sz="quarter" idx="13" hasCustomPrompt="1"/>
          </p:nvPr>
        </p:nvSpPr>
        <p:spPr>
          <a:xfrm>
            <a:off x="5269358" y="2286855"/>
            <a:ext cx="3271837" cy="2294670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ko-KR" sz="3600" b="0" kern="1200" baseline="0" noProof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j-cs"/>
              </a:defRPr>
            </a:lvl1pPr>
          </a:lstStyle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I Still Remember when things were Broken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But put together , the cracks were closing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Hurry up, hurry up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There's no more waiting</a:t>
            </a:r>
          </a:p>
          <a:p>
            <a:pPr algn="dist">
              <a:lnSpc>
                <a:spcPct val="150000"/>
              </a:lnSpc>
            </a:pPr>
            <a:r>
              <a:rPr lang="en-US" altLang="ko-KR" sz="1000" dirty="0" smtClean="0"/>
              <a:t>We're still worth saving</a:t>
            </a:r>
          </a:p>
        </p:txBody>
      </p:sp>
      <p:cxnSp>
        <p:nvCxnSpPr>
          <p:cNvPr id="80" name="직선 연결선 79"/>
          <p:cNvCxnSpPr/>
          <p:nvPr userDrawn="1"/>
        </p:nvCxnSpPr>
        <p:spPr>
          <a:xfrm flipH="1">
            <a:off x="4498293" y="3212976"/>
            <a:ext cx="147414" cy="432048"/>
          </a:xfrm>
          <a:prstGeom prst="line">
            <a:avLst/>
          </a:prstGeom>
          <a:ln w="19050" cap="rnd" cmpd="sng">
            <a:solidFill>
              <a:schemeClr val="bg1">
                <a:alpha val="62000"/>
              </a:schemeClr>
            </a:solidFill>
            <a:round/>
            <a:headEnd type="oval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80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15616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733623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052736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12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7394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15000"/>
              </a:schemeClr>
            </a:solidFill>
            <a:bevel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18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24934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0707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76486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61411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2033404"/>
            <a:ext cx="6896100" cy="4419931"/>
          </a:xfrm>
          <a:prstGeom prst="roundRect">
            <a:avLst>
              <a:gd name="adj" fmla="val 167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algn="ctr"/>
            <a:endParaRPr lang="en-US" altLang="ko-KR" dirty="0" smtClean="0"/>
          </a:p>
          <a:p>
            <a:pPr marL="0" lvl="0" algn="ctr"/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algn="ctr"/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cxnSp>
        <p:nvCxnSpPr>
          <p:cNvPr id="68" name="직선 연결선 67"/>
          <p:cNvCxnSpPr/>
          <p:nvPr userDrawn="1"/>
        </p:nvCxnSpPr>
        <p:spPr>
          <a:xfrm>
            <a:off x="1123950" y="1841012"/>
            <a:ext cx="6896100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289845"/>
            <a:ext cx="6910740" cy="358775"/>
          </a:xfrm>
        </p:spPr>
        <p:txBody>
          <a:bodyPr anchor="ctr">
            <a:noAutofit/>
          </a:bodyPr>
          <a:lstStyle>
            <a:lvl1pPr marL="228600" indent="-228600" algn="l"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3600000" scaled="0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cxnSp>
        <p:nvCxnSpPr>
          <p:cNvPr id="35" name="직선 연결선 34"/>
          <p:cNvCxnSpPr/>
          <p:nvPr userDrawn="1"/>
        </p:nvCxnSpPr>
        <p:spPr>
          <a:xfrm>
            <a:off x="3656347" y="6669360"/>
            <a:ext cx="4011997" cy="0"/>
          </a:xfrm>
          <a:prstGeom prst="line">
            <a:avLst/>
          </a:prstGeom>
          <a:ln w="9525" cap="rnd" cmpd="sng">
            <a:solidFill>
              <a:schemeClr val="bg1">
                <a:alpha val="62000"/>
              </a:schemeClr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34253" y="6572165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ADSTORE.TISTORY.COM</a:t>
            </a: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618814" y="6572165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lang="en-US" altLang="ko-KR" sz="1000" b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39000"/>
                        <a:lumOff val="61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1123950" y="1124744"/>
            <a:ext cx="6896100" cy="5400600"/>
          </a:xfrm>
          <a:prstGeom prst="roundRect">
            <a:avLst>
              <a:gd name="adj" fmla="val 1676"/>
            </a:avLst>
          </a:prstGeom>
          <a:solidFill>
            <a:schemeClr val="lt1">
              <a:alpha val="85000"/>
            </a:schemeClr>
          </a:solidFill>
          <a:ln>
            <a:solidFill>
              <a:schemeClr val="bg1"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1109310" y="1188245"/>
            <a:ext cx="6910740" cy="358775"/>
          </a:xfrm>
        </p:spPr>
        <p:txBody>
          <a:bodyPr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2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2753871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395536" y="453908"/>
            <a:ext cx="8956349" cy="5757872"/>
            <a:chOff x="434670" y="571890"/>
            <a:chExt cx="8956349" cy="5757872"/>
          </a:xfrm>
        </p:grpSpPr>
        <p:sp>
          <p:nvSpPr>
            <p:cNvPr id="7" name="타원 6"/>
            <p:cNvSpPr/>
            <p:nvPr userDrawn="1"/>
          </p:nvSpPr>
          <p:spPr>
            <a:xfrm flipV="1">
              <a:off x="1043608" y="588139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 flipV="1">
              <a:off x="7566778" y="865590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 flipV="1">
              <a:off x="6013517" y="571890"/>
              <a:ext cx="16157" cy="16157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 flipV="1">
              <a:off x="1749924" y="1100179"/>
              <a:ext cx="29558" cy="29558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 flipV="1">
              <a:off x="1059784" y="6272880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 userDrawn="1"/>
          </p:nvGrpSpPr>
          <p:grpSpPr>
            <a:xfrm rot="9000000">
              <a:off x="6666211" y="2714989"/>
              <a:ext cx="2724808" cy="3412157"/>
              <a:chOff x="757205" y="2858441"/>
              <a:chExt cx="1817671" cy="2276190"/>
            </a:xfrm>
          </p:grpSpPr>
          <p:sp>
            <p:nvSpPr>
              <p:cNvPr id="22" name="타원 21"/>
              <p:cNvSpPr/>
              <p:nvPr userDrawn="1"/>
            </p:nvSpPr>
            <p:spPr>
              <a:xfrm flipV="1">
                <a:off x="2513001" y="3345923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 userDrawn="1"/>
            </p:nvSpPr>
            <p:spPr>
              <a:xfrm flipV="1">
                <a:off x="1734360" y="2858441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 userDrawn="1"/>
            </p:nvSpPr>
            <p:spPr>
              <a:xfrm flipV="1">
                <a:off x="1557347" y="365254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 userDrawn="1"/>
            </p:nvSpPr>
            <p:spPr>
              <a:xfrm flipV="1">
                <a:off x="2558719" y="5118474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 userDrawn="1"/>
            </p:nvSpPr>
            <p:spPr>
              <a:xfrm flipV="1">
                <a:off x="757205" y="5038432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타원 12"/>
            <p:cNvSpPr/>
            <p:nvPr userDrawn="1"/>
          </p:nvSpPr>
          <p:spPr>
            <a:xfrm flipV="1">
              <a:off x="650694" y="2155514"/>
              <a:ext cx="56882" cy="56882"/>
            </a:xfrm>
            <a:prstGeom prst="ellipse">
              <a:avLst/>
            </a:prstGeom>
            <a:gradFill>
              <a:gsLst>
                <a:gs pos="100000">
                  <a:srgbClr val="FCE28B">
                    <a:lumMod val="100000"/>
                    <a:alpha val="96000"/>
                  </a:srgbClr>
                </a:gs>
                <a:gs pos="0">
                  <a:srgbClr val="AC665F"/>
                </a:gs>
              </a:gsLst>
              <a:lin ang="5400000" scaled="1"/>
            </a:gra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 userDrawn="1"/>
          </p:nvGrpSpPr>
          <p:grpSpPr>
            <a:xfrm>
              <a:off x="434670" y="3739690"/>
              <a:ext cx="592221" cy="1656184"/>
              <a:chOff x="6061035" y="-612786"/>
              <a:chExt cx="592221" cy="1656184"/>
            </a:xfrm>
          </p:grpSpPr>
          <p:sp>
            <p:nvSpPr>
              <p:cNvPr id="19" name="타원 18"/>
              <p:cNvSpPr/>
              <p:nvPr userDrawn="1"/>
            </p:nvSpPr>
            <p:spPr>
              <a:xfrm flipV="1">
                <a:off x="6637099" y="35286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 userDrawn="1"/>
            </p:nvSpPr>
            <p:spPr>
              <a:xfrm flipV="1">
                <a:off x="6061035" y="-612786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 userDrawn="1"/>
            </p:nvSpPr>
            <p:spPr>
              <a:xfrm flipV="1">
                <a:off x="6476926" y="1027241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7800000" scaled="0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 userDrawn="1"/>
          </p:nvGrpSpPr>
          <p:grpSpPr>
            <a:xfrm rot="9000000">
              <a:off x="4140409" y="605727"/>
              <a:ext cx="1968389" cy="1657237"/>
              <a:chOff x="1112615" y="4312217"/>
              <a:chExt cx="1313075" cy="1105507"/>
            </a:xfrm>
          </p:grpSpPr>
          <p:sp>
            <p:nvSpPr>
              <p:cNvPr id="16" name="타원 15"/>
              <p:cNvSpPr/>
              <p:nvPr userDrawn="1"/>
            </p:nvSpPr>
            <p:spPr>
              <a:xfrm flipV="1">
                <a:off x="2409533" y="5401567"/>
                <a:ext cx="16157" cy="16157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7" name="타원 16"/>
              <p:cNvSpPr/>
              <p:nvPr userDrawn="1"/>
            </p:nvSpPr>
            <p:spPr>
              <a:xfrm flipV="1">
                <a:off x="1152613" y="4312217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  <p:sp>
            <p:nvSpPr>
              <p:cNvPr id="18" name="타원 17"/>
              <p:cNvSpPr/>
              <p:nvPr userDrawn="1"/>
            </p:nvSpPr>
            <p:spPr>
              <a:xfrm flipV="1">
                <a:off x="1112615" y="5243623"/>
                <a:ext cx="29558" cy="29558"/>
              </a:xfrm>
              <a:prstGeom prst="ellipse">
                <a:avLst/>
              </a:prstGeom>
              <a:gradFill>
                <a:gsLst>
                  <a:gs pos="100000">
                    <a:srgbClr val="FCE28B">
                      <a:lumMod val="100000"/>
                      <a:alpha val="96000"/>
                    </a:srgbClr>
                  </a:gs>
                  <a:gs pos="0">
                    <a:srgbClr val="AC665F"/>
                  </a:gs>
                </a:gsLst>
                <a:lin ang="5400000" scaled="1"/>
              </a:gradFill>
              <a:ln w="15875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/>
              </a:p>
            </p:txBody>
          </p:sp>
        </p:grpSp>
      </p:grpSp>
      <p:sp>
        <p:nvSpPr>
          <p:cNvPr id="45" name="타원 9"/>
          <p:cNvSpPr/>
          <p:nvPr userDrawn="1"/>
        </p:nvSpPr>
        <p:spPr>
          <a:xfrm flipV="1">
            <a:off x="920960" y="-158299"/>
            <a:ext cx="7300548" cy="4106563"/>
          </a:xfrm>
          <a:custGeom>
            <a:avLst/>
            <a:gdLst>
              <a:gd name="connsiteX0" fmla="*/ 0 w 3905250"/>
              <a:gd name="connsiteY0" fmla="*/ 1952625 h 3905250"/>
              <a:gd name="connsiteX1" fmla="*/ 1952625 w 3905250"/>
              <a:gd name="connsiteY1" fmla="*/ 0 h 3905250"/>
              <a:gd name="connsiteX2" fmla="*/ 3905250 w 3905250"/>
              <a:gd name="connsiteY2" fmla="*/ 1952625 h 3905250"/>
              <a:gd name="connsiteX3" fmla="*/ 1952625 w 3905250"/>
              <a:gd name="connsiteY3" fmla="*/ 3905250 h 3905250"/>
              <a:gd name="connsiteX4" fmla="*/ 0 w 3905250"/>
              <a:gd name="connsiteY4" fmla="*/ 1952625 h 3905250"/>
              <a:gd name="connsiteX0" fmla="*/ 0 w 3905250"/>
              <a:gd name="connsiteY0" fmla="*/ 1952625 h 2196702"/>
              <a:gd name="connsiteX1" fmla="*/ 1952625 w 3905250"/>
              <a:gd name="connsiteY1" fmla="*/ 0 h 2196702"/>
              <a:gd name="connsiteX2" fmla="*/ 3905250 w 3905250"/>
              <a:gd name="connsiteY2" fmla="*/ 1952625 h 2196702"/>
              <a:gd name="connsiteX3" fmla="*/ 0 w 3905250"/>
              <a:gd name="connsiteY3" fmla="*/ 1952625 h 219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0" h="2196702">
                <a:moveTo>
                  <a:pt x="0" y="1952625"/>
                </a:moveTo>
                <a:cubicBezTo>
                  <a:pt x="0" y="874220"/>
                  <a:pt x="874220" y="0"/>
                  <a:pt x="1952625" y="0"/>
                </a:cubicBezTo>
                <a:cubicBezTo>
                  <a:pt x="3031030" y="0"/>
                  <a:pt x="3905250" y="874220"/>
                  <a:pt x="3905250" y="1952625"/>
                </a:cubicBezTo>
                <a:cubicBezTo>
                  <a:pt x="3579813" y="2278062"/>
                  <a:pt x="325437" y="2278062"/>
                  <a:pt x="0" y="1952625"/>
                </a:cubicBezTo>
                <a:close/>
              </a:path>
            </a:pathLst>
          </a:custGeom>
          <a:gradFill>
            <a:gsLst>
              <a:gs pos="0">
                <a:srgbClr val="FCE28B">
                  <a:lumMod val="100000"/>
                  <a:alpha val="39000"/>
                </a:srgbClr>
              </a:gs>
              <a:gs pos="72000">
                <a:srgbClr val="AC665F">
                  <a:alpha val="0"/>
                </a:srgbClr>
              </a:gs>
            </a:gsLst>
            <a:lin ang="8400000" scaled="0"/>
          </a:gra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3"/>
          </p:nvPr>
        </p:nvSpPr>
        <p:spPr>
          <a:xfrm>
            <a:off x="-1532" y="1228724"/>
            <a:ext cx="4584229" cy="56292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altLang="ko-KR" sz="1400" kern="1200" dirty="0" smtClean="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rgbClr val="221A4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4228646" y="27330"/>
            <a:ext cx="667204" cy="7297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083063" y="114124"/>
            <a:ext cx="2977872" cy="578572"/>
          </a:xfrm>
          <a:noFill/>
        </p:spPr>
        <p:txBody>
          <a:bodyPr>
            <a:normAutofit/>
          </a:bodyPr>
          <a:lstStyle>
            <a:lvl1pPr algn="dist">
              <a:lnSpc>
                <a:spcPct val="100000"/>
              </a:lnSpc>
              <a:defRPr lang="ko-KR" altLang="en-US" sz="11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lvl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dirty="0" smtClean="0"/>
              <a:t>FEELTHELIGHT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85608" y="6568821"/>
            <a:ext cx="2509769" cy="200830"/>
          </a:xfrm>
        </p:spPr>
        <p:txBody>
          <a:bodyPr/>
          <a:lstStyle>
            <a:lvl1pPr algn="dist">
              <a:defRPr lang="ko-KR" altLang="en-US" sz="900" b="0" kern="1200" dirty="0" smtClean="0">
                <a:ln w="15875">
                  <a:noFill/>
                </a:ln>
                <a:solidFill>
                  <a:srgbClr val="382F5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H="1" flipV="1">
            <a:off x="2102797" y="-169164"/>
            <a:ext cx="1166506" cy="635340"/>
          </a:xfrm>
          <a:prstGeom prst="line">
            <a:avLst/>
          </a:prstGeom>
          <a:noFill/>
          <a:ln w="3175" cap="rnd">
            <a:gradFill flip="none" rotWithShape="1">
              <a:gsLst>
                <a:gs pos="0">
                  <a:srgbClr val="CB9F96">
                    <a:alpha val="0"/>
                  </a:srgbClr>
                </a:gs>
                <a:gs pos="100000">
                  <a:srgbClr val="FCE28B">
                    <a:lumMod val="100000"/>
                    <a:alpha val="82000"/>
                  </a:srgbClr>
                </a:gs>
              </a:gsLst>
              <a:lin ang="10800000" scaled="1"/>
              <a:tileRect/>
            </a:gradFill>
            <a:prstDash val="solid"/>
            <a:headEnd type="none" w="sm" len="sm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원호 32"/>
          <p:cNvSpPr/>
          <p:nvPr userDrawn="1"/>
        </p:nvSpPr>
        <p:spPr>
          <a:xfrm flipV="1">
            <a:off x="933189" y="-3339752"/>
            <a:ext cx="7288015" cy="7288016"/>
          </a:xfrm>
          <a:prstGeom prst="arc">
            <a:avLst>
              <a:gd name="adj1" fmla="val 11528918"/>
              <a:gd name="adj2" fmla="val 473507"/>
            </a:avLst>
          </a:prstGeom>
          <a:noFill/>
          <a:ln w="6350" cap="rnd">
            <a:gradFill>
              <a:gsLst>
                <a:gs pos="100000">
                  <a:srgbClr val="FCE28B">
                    <a:alpha val="95000"/>
                    <a:lumMod val="88000"/>
                    <a:lumOff val="12000"/>
                  </a:srgbClr>
                </a:gs>
                <a:gs pos="0">
                  <a:srgbClr val="AC665F">
                    <a:alpha val="76000"/>
                  </a:srgbClr>
                </a:gs>
              </a:gsLst>
              <a:lin ang="8400000" scaled="0"/>
            </a:gradFill>
            <a:prstDash val="solid"/>
            <a:headEnd type="diamond"/>
            <a:tailEnd type="diamond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134253" y="836712"/>
            <a:ext cx="6885797" cy="19132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800" b="0" kern="1200" baseline="0" dirty="0" smtClean="0">
                <a:ln w="15875">
                  <a:solidFill>
                    <a:schemeClr val="bg1"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  <a:lvl2pPr marL="4572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2pPr>
            <a:lvl3pPr marL="9144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3pPr>
            <a:lvl4pPr marL="13716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4pPr>
            <a:lvl5pPr marL="1828800" indent="0" algn="dist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600" b="0" kern="1200" baseline="0" dirty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5pPr>
          </a:lstStyle>
          <a:p>
            <a:pPr lvl="0"/>
            <a:r>
              <a:rPr lang="ko-KR" altLang="en-US" dirty="0" smtClean="0"/>
              <a:t>목차를 입력하세요</a:t>
            </a:r>
          </a:p>
        </p:txBody>
      </p:sp>
      <p:sp>
        <p:nvSpPr>
          <p:cNvPr id="70" name="텍스트 개체 틀 69"/>
          <p:cNvSpPr>
            <a:spLocks noGrp="1"/>
          </p:cNvSpPr>
          <p:nvPr userDrawn="1">
            <p:ph type="body" sz="quarter" idx="15"/>
          </p:nvPr>
        </p:nvSpPr>
        <p:spPr>
          <a:xfrm>
            <a:off x="323528" y="1985405"/>
            <a:ext cx="3995119" cy="358775"/>
          </a:xfrm>
        </p:spPr>
        <p:txBody>
          <a:bodyPr anchor="ctr">
            <a:no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gradFill flip="none" rotWithShape="1">
                  <a:gsLst>
                    <a:gs pos="31000">
                      <a:srgbClr val="854C67"/>
                    </a:gs>
                    <a:gs pos="100000">
                      <a:srgbClr val="543B5B"/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9" name="내용 개체 틀 46"/>
          <p:cNvSpPr>
            <a:spLocks noGrp="1"/>
          </p:cNvSpPr>
          <p:nvPr>
            <p:ph sz="quarter" idx="16"/>
          </p:nvPr>
        </p:nvSpPr>
        <p:spPr>
          <a:xfrm>
            <a:off x="4572000" y="1228724"/>
            <a:ext cx="4572000" cy="5629275"/>
          </a:xfrm>
          <a:prstGeom prst="roundRect">
            <a:avLst>
              <a:gd name="adj" fmla="val 0"/>
            </a:avLst>
          </a:prstGeom>
          <a:solidFill>
            <a:srgbClr val="382F5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>
            <a:normAutofit/>
          </a:bodyPr>
          <a:lstStyle>
            <a:lvl1pPr marL="0" indent="0" algn="dist">
              <a:lnSpc>
                <a:spcPct val="100000"/>
              </a:lnSpc>
              <a:buNone/>
              <a:defRPr lang="en-US" altLang="ko-KR" sz="1400" b="0" kern="1200" baseline="0" dirty="0" smtClean="0">
                <a:ln w="15875">
                  <a:noFill/>
                </a:ln>
                <a:gradFill flip="none" rotWithShape="1">
                  <a:gsLst>
                    <a:gs pos="0">
                      <a:srgbClr val="FFFEFC"/>
                    </a:gs>
                    <a:gs pos="100000">
                      <a:srgbClr val="FCE28B">
                        <a:lumMod val="68000"/>
                        <a:lumOff val="32000"/>
                      </a:srgbClr>
                    </a:gs>
                  </a:gsLst>
                  <a:lin ang="2700000" scaled="1"/>
                  <a:tileRect/>
                </a:gra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 smtClean="0"/>
              <a:t>텍스트를 입력하세요</a:t>
            </a:r>
            <a:endParaRPr lang="en-US" altLang="ko-KR" dirty="0" smtClean="0"/>
          </a:p>
        </p:txBody>
      </p:sp>
      <p:sp>
        <p:nvSpPr>
          <p:cNvPr id="40" name="텍스트 개체 틀 69"/>
          <p:cNvSpPr>
            <a:spLocks noGrp="1"/>
          </p:cNvSpPr>
          <p:nvPr>
            <p:ph type="body" sz="quarter" idx="17"/>
          </p:nvPr>
        </p:nvSpPr>
        <p:spPr>
          <a:xfrm>
            <a:off x="4929821" y="1985405"/>
            <a:ext cx="3995119" cy="358775"/>
          </a:xfrm>
        </p:spPr>
        <p:txBody>
          <a:bodyPr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0" kern="1200" baseline="0" dirty="0" smtClean="0">
                <a:ln w="15875">
                  <a:noFill/>
                </a:ln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69182" y="6568821"/>
            <a:ext cx="488328" cy="200830"/>
          </a:xfr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altLang="ko-KR" sz="1000" b="0" smtClean="0">
                <a:ln w="15875">
                  <a:noFill/>
                </a:ln>
                <a:solidFill>
                  <a:schemeClr val="bg1"/>
                </a:solidFill>
              </a:defRPr>
            </a:lvl1pPr>
          </a:lstStyle>
          <a:p>
            <a:fld id="{951DDEDC-57D4-4B77-A8D2-16C034F2741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377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54C67"/>
            </a:gs>
            <a:gs pos="34000">
              <a:srgbClr val="221A4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893996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DEDC-57D4-4B77-A8D2-16C034F2741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16966" y="-594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71" r:id="rId7"/>
    <p:sldLayoutId id="2147483670" r:id="rId8"/>
    <p:sldLayoutId id="2147483668" r:id="rId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893996">
                <a:alpha val="0"/>
              </a:srgb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Music Visualizer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Arduino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03848" y="4221088"/>
            <a:ext cx="2743200" cy="1008112"/>
          </a:xfrm>
        </p:spPr>
        <p:txBody>
          <a:bodyPr>
            <a:norm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2009160151</a:t>
            </a:r>
          </a:p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호 영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3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30476" y="2867025"/>
            <a:ext cx="2078316" cy="278013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100" spc="3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시스템 구조</a:t>
            </a:r>
            <a:endParaRPr lang="en-US" altLang="ko-KR" sz="1100" spc="3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spc="3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기존 오픈 소스</a:t>
            </a:r>
            <a:endParaRPr lang="en-US" altLang="ko-KR" sz="1100" spc="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spc="3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문제점 및 분석</a:t>
            </a:r>
            <a:endParaRPr lang="en-US" altLang="ko-KR" sz="1100" spc="3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100" spc="3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시연</a:t>
            </a:r>
            <a:endParaRPr lang="en-US" altLang="ko-KR" sz="1100" spc="3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STARLIGHT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dist">
              <a:buNone/>
            </a:pPr>
            <a:r>
              <a:rPr lang="en-US" altLang="ko-KR" b="1" dirty="0" smtClean="0">
                <a:gradFill flip="none" rotWithShape="1">
                  <a:gsLst>
                    <a:gs pos="31000">
                      <a:srgbClr val="543B5B"/>
                    </a:gs>
                    <a:gs pos="100000">
                      <a:srgbClr val="543B5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굴림체" panose="020B0609000101010101" pitchFamily="49" charset="-127"/>
                <a:ea typeface="굴림체" panose="020B0609000101010101" pitchFamily="49" charset="-127"/>
              </a:rPr>
              <a:t>INDEX</a:t>
            </a:r>
            <a:endParaRPr lang="ko-KR" altLang="en-US" b="1" dirty="0">
              <a:gradFill flip="none" rotWithShape="1">
                <a:gsLst>
                  <a:gs pos="31000">
                    <a:srgbClr val="543B5B"/>
                  </a:gs>
                  <a:gs pos="100000">
                    <a:srgbClr val="543B5B"/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2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512" y="1886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Hei" panose="02010609060101010101" pitchFamily="49" charset="-122"/>
                <a:ea typeface="굴림체" panose="020B0609000101010101" pitchFamily="49" charset="-127"/>
              </a:rPr>
              <a:t>시스템 구조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SimHei" panose="02010609060101010101" pitchFamily="49" charset="-122"/>
              <a:ea typeface="굴림체" panose="020B0609000101010101" pitchFamily="49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29072" y="557972"/>
            <a:ext cx="2520280" cy="627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26541" y="2803401"/>
            <a:ext cx="1160115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130B3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MIC</a:t>
            </a:r>
            <a:endParaRPr lang="ko-KR" altLang="en-US" dirty="0">
              <a:solidFill>
                <a:srgbClr val="130B3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962509" y="3307457"/>
            <a:ext cx="792088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30B3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92859" y="2515369"/>
            <a:ext cx="1280170" cy="1800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130B3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필터</a:t>
            </a:r>
            <a:endParaRPr lang="en-US" altLang="ko-KR" dirty="0" smtClean="0">
              <a:solidFill>
                <a:srgbClr val="130B3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dirty="0" smtClean="0">
                <a:solidFill>
                  <a:srgbClr val="130B3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Arduino</a:t>
            </a:r>
            <a:endParaRPr lang="ko-KR" altLang="en-US" dirty="0">
              <a:solidFill>
                <a:srgbClr val="130B3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285976" y="3307457"/>
            <a:ext cx="792088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30B3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242457" y="2803401"/>
            <a:ext cx="1224136" cy="12241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130B3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LED</a:t>
            </a:r>
            <a:endParaRPr lang="ko-KR" altLang="en-US" dirty="0">
              <a:solidFill>
                <a:srgbClr val="130B3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6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79512" y="1886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Hei" panose="02010609060101010101" pitchFamily="49" charset="-122"/>
                <a:ea typeface="굴림체" panose="020B0609000101010101" pitchFamily="49" charset="-127"/>
              </a:rPr>
              <a:t>기존 오픈 소스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SimHei" panose="02010609060101010101" pitchFamily="49" charset="-122"/>
              <a:ea typeface="굴림체" panose="020B0609000101010101" pitchFamily="49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9072" y="557972"/>
            <a:ext cx="2520280" cy="627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4" y="827186"/>
            <a:ext cx="3905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4" y="2204864"/>
            <a:ext cx="3318495" cy="425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04915"/>
            <a:ext cx="4105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4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1886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imHei" panose="02010609060101010101" pitchFamily="49" charset="-122"/>
                <a:ea typeface="굴림체" panose="020B0609000101010101" pitchFamily="49" charset="-127"/>
              </a:rPr>
              <a:t>문제점 및 분석</a:t>
            </a:r>
            <a:endParaRPr lang="ko-KR" altLang="en-US" b="1" dirty="0">
              <a:solidFill>
                <a:schemeClr val="accent1">
                  <a:lumMod val="20000"/>
                  <a:lumOff val="80000"/>
                </a:schemeClr>
              </a:solidFill>
              <a:latin typeface="SimHei" panose="02010609060101010101" pitchFamily="49" charset="-122"/>
              <a:ea typeface="굴림체" panose="020B0609000101010101" pitchFamily="49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9072" y="557972"/>
            <a:ext cx="2520280" cy="627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4" y="827186"/>
            <a:ext cx="3905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4" y="2204864"/>
            <a:ext cx="3318495" cy="4256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211960" y="98072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문제없음 </a:t>
            </a:r>
            <a:r>
              <a:rPr lang="en-US" altLang="ko-KR" sz="2400" dirty="0" smtClean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ko-KR" altLang="en-US" sz="2400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99371" y="2537927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라이브러리 문제로 함수 이름 변경 </a:t>
            </a:r>
            <a:endParaRPr lang="ko-KR" altLang="en-US" sz="2000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48" y="2996952"/>
            <a:ext cx="4255993" cy="346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55776" y="2276317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 발생 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  <a:endParaRPr lang="ko-KR" altLang="en-US" sz="24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87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538883" y="2852936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</a:rPr>
              <a:t>https://youtu.be/fFHg1R3nHlA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2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Opificio"/>
        <a:ea typeface="KoPub돋움체 Bold"/>
        <a:cs typeface=""/>
      </a:majorFont>
      <a:minorFont>
        <a:latin typeface="Opificio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46</Words>
  <Application>Microsoft Office PowerPoint</Application>
  <PresentationFormat>화면 슬라이드 쇼(4:3)</PresentationFormat>
  <Paragraphs>24</Paragraphs>
  <Slides>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Music Visualizer</vt:lpstr>
      <vt:lpstr>STARLIGHT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LHY2</cp:lastModifiedBy>
  <cp:revision>132</cp:revision>
  <dcterms:created xsi:type="dcterms:W3CDTF">2015-05-21T00:18:11Z</dcterms:created>
  <dcterms:modified xsi:type="dcterms:W3CDTF">2016-12-26T23:15:51Z</dcterms:modified>
</cp:coreProperties>
</file>