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411" r:id="rId3"/>
    <p:sldId id="428" r:id="rId4"/>
    <p:sldId id="443" r:id="rId5"/>
    <p:sldId id="444" r:id="rId6"/>
    <p:sldId id="382" r:id="rId7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나눔바른고딕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43B"/>
    <a:srgbClr val="189852"/>
    <a:srgbClr val="00CC00"/>
    <a:srgbClr val="66FF33"/>
    <a:srgbClr val="33CC33"/>
    <a:srgbClr val="CCFF66"/>
    <a:srgbClr val="FE46A2"/>
    <a:srgbClr val="B3B3B3"/>
    <a:srgbClr val="18A2FE"/>
    <a:srgbClr val="74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0623" autoAdjust="0"/>
  </p:normalViewPr>
  <p:slideViewPr>
    <p:cSldViewPr snapToGrid="0">
      <p:cViewPr varScale="1">
        <p:scale>
          <a:sx n="116" d="100"/>
          <a:sy n="116" d="100"/>
        </p:scale>
        <p:origin x="-21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D4F306-0582-4AE9-8AFF-383E8876F04A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B6466C9D-A16B-4396-927E-5A0AD614E76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51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85864203-72E5-419B-B25E-24C3B6D87620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6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85864203-72E5-419B-B25E-24C3B6D87620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A09DC-5C94-4C09-8BAD-33096ABCF744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487D3-08AD-4894-9544-1E3A1679B9A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3EFE8-C1B7-4928-B39F-BB311D7549C0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622AC-55C9-44E2-9536-AC1248BEA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8FD2-D743-4BCF-B181-DD19A7C1EFF7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E3054-F8A7-4F55-9CA4-A04535408EA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-</a:t>
            </a:r>
            <a:fld id="{5D8D8261-3966-4CA1-9BD7-02CDC085F08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56CB8-F5D3-4C95-AA4B-480AFB3381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574AD-B176-4A26-A1C9-237FD9709E87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DCDA8-B45C-4277-A3C6-505208F4B0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7946-E86D-4040-BC9B-25B93C16679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5478C-89F7-4906-A2A0-0AB4059ABB9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B065-A3F8-4B20-8345-7F4FDB54592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40750-25B8-4B0C-B461-DBC42BE450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17F3-9170-4D63-A965-E4153866590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29ABF-87C8-43EB-913E-CF043C7723B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A200B-89D6-4655-9DBC-F5041998668E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E86C8-1093-4887-8A5D-F51402AFDB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1C76E-7ACD-418F-8B75-9FADEE182BC8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118DF-08AD-4301-8814-F4439816A0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F0C9-359D-4473-BEF1-10BD0F9C777D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34581-70D0-4A5A-A9C5-EF0171D33F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8D97B-B274-4894-8DFB-8A7AF1EA29B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00B1412E-95C7-4774-ABBD-6F81825E222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vMd4H8XD6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E4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2845337" y="2303774"/>
            <a:ext cx="8908021" cy="799694"/>
          </a:xfrm>
          <a:prstGeom prst="rect">
            <a:avLst/>
          </a:prstGeom>
          <a:solidFill>
            <a:srgbClr val="97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92547" y="2032039"/>
            <a:ext cx="10268956" cy="1364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프로세서 </a:t>
            </a:r>
            <a:r>
              <a:rPr kumimoji="0" lang="en-US" altLang="ko-KR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Funny Piano</a:t>
            </a:r>
            <a:r>
              <a:rPr kumimoji="0" lang="ko-KR" altLang="en-US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sz="3200" b="1" dirty="0">
              <a:solidFill>
                <a:schemeClr val="bg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3518" y="5859620"/>
            <a:ext cx="3920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마이크로프로세서 </a:t>
            </a:r>
            <a:r>
              <a:rPr kumimoji="0" lang="en-US" altLang="ko-KR" sz="1400" spc="2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분반 </a:t>
            </a:r>
            <a:endParaRPr kumimoji="0" lang="en-US" altLang="ko-KR" sz="1400" spc="200" dirty="0" smtClean="0">
              <a:solidFill>
                <a:schemeClr val="tx1">
                  <a:lumMod val="85000"/>
                  <a:lumOff val="15000"/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2011136003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  산</a:t>
            </a:r>
            <a:endParaRPr kumimoji="0" lang="en-US" altLang="ko-KR" sz="1400" spc="200" dirty="0" smtClean="0">
              <a:solidFill>
                <a:schemeClr val="tx1">
                  <a:lumMod val="85000"/>
                  <a:lumOff val="15000"/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2012136028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김승</a:t>
            </a:r>
            <a:r>
              <a:rPr kumimoji="0" lang="ko-KR" altLang="en-US" sz="1400" spc="2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kumimoji="0" lang="en-US" altLang="ko-KR" sz="14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99" y="2226284"/>
            <a:ext cx="991346" cy="97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 및 제목</a:t>
            </a:r>
            <a:endParaRPr kumimoji="0" lang="en-US" altLang="ko-KR" sz="2000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22" y="976183"/>
            <a:ext cx="3815232" cy="3150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4700" y="444843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전자피아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3502" y="444843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뮤직쉴드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악기 라이브러리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4140" y="5239265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여러가지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악기 중 하나를 선택하여 연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전자 피아노를 만들자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33" y="976182"/>
            <a:ext cx="3965024" cy="31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</a:t>
            </a:r>
            <a:endParaRPr kumimoji="0" lang="en-US" altLang="ko-KR" sz="2000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14830"/>
          <a:stretch/>
        </p:blipFill>
        <p:spPr>
          <a:xfrm>
            <a:off x="8735170" y="2276977"/>
            <a:ext cx="1289045" cy="1092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6902441" y="2340810"/>
            <a:ext cx="1265844" cy="1092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1"/>
          <a:stretch/>
        </p:blipFill>
        <p:spPr>
          <a:xfrm>
            <a:off x="2618002" y="2276976"/>
            <a:ext cx="1263150" cy="1092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" t="7052" r="1497" b="14014"/>
          <a:stretch/>
        </p:blipFill>
        <p:spPr>
          <a:xfrm>
            <a:off x="4786985" y="2276977"/>
            <a:ext cx="1092619" cy="12202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44283" y="41492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옥타브 변경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801" y="414924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2197" y="4154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녹음 </a:t>
            </a:r>
            <a:endParaRPr lang="en-US" altLang="ko-KR" dirty="0" smtClean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2174" y="414924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</a:t>
            </a:r>
            <a:endParaRPr lang="en-US" altLang="ko-KR" dirty="0" smtClean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구성도</a:t>
            </a:r>
            <a:endParaRPr kumimoji="0" lang="en-US" altLang="ko-KR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63" y="1357736"/>
            <a:ext cx="1463040" cy="14630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8085" y="3442635"/>
            <a:ext cx="2013904" cy="13235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3673" y="1509086"/>
            <a:ext cx="1772158" cy="11818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2763" y="4436078"/>
            <a:ext cx="1172671" cy="1172671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8" idx="0"/>
          </p:cNvCxnSpPr>
          <p:nvPr/>
        </p:nvCxnSpPr>
        <p:spPr>
          <a:xfrm rot="16200000" flipV="1">
            <a:off x="7092850" y="1560448"/>
            <a:ext cx="1345141" cy="2419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2"/>
          </p:cNvCxnSpPr>
          <p:nvPr/>
        </p:nvCxnSpPr>
        <p:spPr>
          <a:xfrm rot="5400000">
            <a:off x="7682271" y="3755336"/>
            <a:ext cx="281884" cy="2303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0" idx="1"/>
          </p:cNvCxnSpPr>
          <p:nvPr/>
        </p:nvCxnSpPr>
        <p:spPr>
          <a:xfrm flipH="1">
            <a:off x="4125831" y="2097494"/>
            <a:ext cx="966932" cy="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kumimoji="0" lang="en-US" altLang="ko-KR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6"/>
          <a:stretch/>
        </p:blipFill>
        <p:spPr>
          <a:xfrm>
            <a:off x="5086813" y="2598234"/>
            <a:ext cx="2027664" cy="17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3268481" y="2641628"/>
            <a:ext cx="8908021" cy="1082139"/>
          </a:xfrm>
          <a:prstGeom prst="rect">
            <a:avLst/>
          </a:prstGeom>
          <a:solidFill>
            <a:srgbClr val="97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923044" y="2421176"/>
            <a:ext cx="10268956" cy="1364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dirty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0" lang="ko-KR" altLang="en-US" sz="48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0" lang="en-US" altLang="ko-KR" sz="4800" b="1" dirty="0">
              <a:solidFill>
                <a:schemeClr val="bg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7442</TotalTime>
  <Words>69</Words>
  <Application>Microsoft Office PowerPoint</Application>
  <PresentationFormat>사용자 지정</PresentationFormat>
  <Paragraphs>22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a옛날목욕탕L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realacting</dc:title>
  <dc:creator>honey</dc:creator>
  <cp:lastModifiedBy>Windows 사용자</cp:lastModifiedBy>
  <cp:revision>655</cp:revision>
  <dcterms:created xsi:type="dcterms:W3CDTF">2014-01-06T13:34:32Z</dcterms:created>
  <dcterms:modified xsi:type="dcterms:W3CDTF">2016-12-26T18:28:52Z</dcterms:modified>
</cp:coreProperties>
</file>