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411" r:id="rId3"/>
    <p:sldId id="428" r:id="rId4"/>
    <p:sldId id="443" r:id="rId5"/>
    <p:sldId id="444" r:id="rId6"/>
    <p:sldId id="382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나눔바른고딕" panose="020B0600000101010101" charset="-127"/>
      <p:regular r:id="rId11"/>
      <p:bold r:id="rId12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43B"/>
    <a:srgbClr val="189852"/>
    <a:srgbClr val="00CC00"/>
    <a:srgbClr val="66FF33"/>
    <a:srgbClr val="33CC33"/>
    <a:srgbClr val="CCFF66"/>
    <a:srgbClr val="FE46A2"/>
    <a:srgbClr val="B3B3B3"/>
    <a:srgbClr val="18A2FE"/>
    <a:srgbClr val="74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80623" autoAdjust="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6D4F306-0582-4AE9-8AFF-383E8876F04A}" type="datetimeFigureOut">
              <a:rPr lang="ko-KR" altLang="en-US"/>
              <a:pPr>
                <a:defRPr/>
              </a:pPr>
              <a:t>2016-12-27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맑은 고딕" panose="020B0503020000020004" pitchFamily="50" charset="-127"/>
              </a:defRPr>
            </a:lvl1pPr>
          </a:lstStyle>
          <a:p>
            <a:fld id="{B6466C9D-A16B-4396-927E-5A0AD614E76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51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85864203-72E5-419B-B25E-24C3B6D87620}" type="slidenum">
              <a:rPr lang="ko-KR" altLang="en-US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850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0122F7FB-F2FE-4560-B9C9-E1ABE2F92578}" type="slidenum">
              <a:rPr lang="ko-KR" altLang="en-US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51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0122F7FB-F2FE-4560-B9C9-E1ABE2F92578}" type="slidenum">
              <a:rPr lang="ko-KR" altLang="en-US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51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0122F7FB-F2FE-4560-B9C9-E1ABE2F92578}" type="slidenum">
              <a:rPr lang="ko-KR" altLang="en-US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51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0122F7FB-F2FE-4560-B9C9-E1ABE2F92578}" type="slidenum">
              <a:rPr lang="ko-KR" altLang="en-US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268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85864203-72E5-419B-B25E-24C3B6D87620}" type="slidenum">
              <a:rPr lang="ko-KR" altLang="en-US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85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A09DC-5C94-4C09-8BAD-33096ABCF744}" type="datetimeFigureOut">
              <a:rPr lang="ko-KR" altLang="en-US"/>
              <a:pPr>
                <a:defRPr/>
              </a:pPr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5487D3-08AD-4894-9544-1E3A1679B9A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73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3EFE8-C1B7-4928-B39F-BB311D7549C0}" type="datetimeFigureOut">
              <a:rPr lang="ko-KR" altLang="en-US"/>
              <a:pPr>
                <a:defRPr/>
              </a:pPr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622AC-55C9-44E2-9536-AC1248BEAC9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9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8FD2-D743-4BCF-B181-DD19A7C1EFF7}" type="datetimeFigureOut">
              <a:rPr lang="ko-KR" altLang="en-US"/>
              <a:pPr>
                <a:defRPr/>
              </a:pPr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1E3054-F8A7-4F55-9CA4-A04535408EA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-</a:t>
            </a:r>
            <a:fld id="{5D8D8261-3966-4CA1-9BD7-02CDC085F081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B56CB8-F5D3-4C95-AA4B-480AFB33815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850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574AD-B176-4A26-A1C9-237FD9709E87}" type="datetimeFigureOut">
              <a:rPr lang="ko-KR" altLang="en-US"/>
              <a:pPr>
                <a:defRPr/>
              </a:pPr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8DCDA8-B45C-4277-A3C6-505208F4B07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7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87946-E86D-4040-BC9B-25B93C166796}" type="datetimeFigureOut">
              <a:rPr lang="ko-KR" altLang="en-US"/>
              <a:pPr>
                <a:defRPr/>
              </a:pPr>
              <a:t>2016-12-27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5478C-89F7-4906-A2A0-0AB4059ABB9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73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BB065-A3F8-4B20-8345-7F4FDB545926}" type="datetimeFigureOut">
              <a:rPr lang="ko-KR" altLang="en-US"/>
              <a:pPr>
                <a:defRPr/>
              </a:pPr>
              <a:t>2016-12-27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A40750-25B8-4B0C-B461-DBC42BE4500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8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D17F3-9170-4D63-A965-E41538665906}" type="datetimeFigureOut">
              <a:rPr lang="ko-KR" altLang="en-US"/>
              <a:pPr>
                <a:defRPr/>
              </a:pPr>
              <a:t>2016-12-27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29ABF-87C8-43EB-913E-CF043C7723B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51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A200B-89D6-4655-9DBC-F5041998668E}" type="datetimeFigureOut">
              <a:rPr lang="ko-KR" altLang="en-US"/>
              <a:pPr>
                <a:defRPr/>
              </a:pPr>
              <a:t>2016-12-27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CE86C8-1093-4887-8A5D-F51402AFDBC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1C76E-7ACD-418F-8B75-9FADEE182BC8}" type="datetimeFigureOut">
              <a:rPr lang="ko-KR" altLang="en-US"/>
              <a:pPr>
                <a:defRPr/>
              </a:pPr>
              <a:t>2016-12-27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118DF-08AD-4301-8814-F4439816A0B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49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8F0C9-359D-4473-BEF1-10BD0F9C777D}" type="datetimeFigureOut">
              <a:rPr lang="ko-KR" altLang="en-US"/>
              <a:pPr>
                <a:defRPr/>
              </a:pPr>
              <a:t>2016-12-27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834581-70D0-4A5A-A9C5-EF0171D33F8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34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428D97B-B274-4894-8DFB-8A7AF1EA29B6}" type="datetimeFigureOut">
              <a:rPr lang="ko-KR" altLang="en-US"/>
              <a:pPr>
                <a:defRPr/>
              </a:pPr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fld id="{00B1412E-95C7-4774-ABBD-6F81825E2224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fontAlgn="base" latinLnBrk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_vMd4H8XD6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CE4C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 bwMode="auto">
          <a:xfrm>
            <a:off x="2845337" y="2303774"/>
            <a:ext cx="8908021" cy="799694"/>
          </a:xfrm>
          <a:prstGeom prst="rect">
            <a:avLst/>
          </a:prstGeom>
          <a:solidFill>
            <a:srgbClr val="97B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492547" y="2032039"/>
            <a:ext cx="10268956" cy="1364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200" b="1" dirty="0" smtClean="0">
                <a:solidFill>
                  <a:schemeClr val="bg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마이크로 프로세서 </a:t>
            </a:r>
            <a:r>
              <a:rPr kumimoji="0" lang="en-US" altLang="ko-KR" sz="3200" b="1" dirty="0" smtClean="0">
                <a:solidFill>
                  <a:schemeClr val="bg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Funny </a:t>
            </a:r>
            <a:r>
              <a:rPr kumimoji="0" lang="en-US" altLang="ko-KR" sz="3200" b="1" dirty="0" smtClean="0">
                <a:solidFill>
                  <a:schemeClr val="bg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Piano (FP)</a:t>
            </a:r>
            <a:r>
              <a:rPr kumimoji="0" lang="ko-KR" altLang="en-US" sz="3200" b="1" dirty="0" smtClean="0">
                <a:solidFill>
                  <a:schemeClr val="bg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kumimoji="0" lang="en-US" altLang="ko-KR" sz="3200" b="1" dirty="0">
              <a:solidFill>
                <a:schemeClr val="bg1">
                  <a:alpha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33518" y="5859620"/>
            <a:ext cx="39200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sz="1400" spc="200" dirty="0" smtClean="0">
                <a:solidFill>
                  <a:schemeClr val="tx1">
                    <a:lumMod val="85000"/>
                    <a:lumOff val="15000"/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마이크로프로세서 </a:t>
            </a:r>
            <a:r>
              <a:rPr kumimoji="0" lang="ko-KR" altLang="en-US" sz="1400" spc="200" dirty="0" smtClean="0">
                <a:solidFill>
                  <a:schemeClr val="tx1">
                    <a:lumMod val="85000"/>
                    <a:lumOff val="15000"/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실습</a:t>
            </a:r>
            <a:r>
              <a:rPr kumimoji="0" lang="ko-KR" altLang="en-US" sz="1400" spc="200" dirty="0" smtClean="0">
                <a:solidFill>
                  <a:schemeClr val="tx1">
                    <a:lumMod val="85000"/>
                    <a:lumOff val="15000"/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en-US" altLang="ko-KR" sz="1400" spc="200" dirty="0" smtClean="0">
                <a:solidFill>
                  <a:schemeClr val="tx1">
                    <a:lumMod val="85000"/>
                    <a:lumOff val="15000"/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kumimoji="0" lang="ko-KR" altLang="en-US" sz="1400" spc="200" dirty="0" smtClean="0">
                <a:solidFill>
                  <a:schemeClr val="tx1">
                    <a:lumMod val="85000"/>
                    <a:lumOff val="15000"/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</a:t>
            </a:r>
            <a:r>
              <a:rPr kumimoji="0" lang="ko-KR" altLang="en-US" sz="1400" spc="200" dirty="0">
                <a:solidFill>
                  <a:schemeClr val="tx1">
                    <a:lumMod val="85000"/>
                    <a:lumOff val="15000"/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</a:t>
            </a:r>
            <a:endParaRPr kumimoji="0" lang="en-US" altLang="ko-KR" sz="1400" spc="200" dirty="0" smtClean="0">
              <a:solidFill>
                <a:schemeClr val="tx1">
                  <a:lumMod val="85000"/>
                  <a:lumOff val="15000"/>
                  <a:alpha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spc="200" dirty="0" smtClean="0">
                <a:solidFill>
                  <a:schemeClr val="tx1">
                    <a:lumMod val="85000"/>
                    <a:lumOff val="15000"/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2011136003 </a:t>
            </a:r>
            <a:r>
              <a:rPr kumimoji="0" lang="ko-KR" altLang="en-US" sz="1400" spc="200" dirty="0" smtClean="0">
                <a:solidFill>
                  <a:schemeClr val="tx1">
                    <a:lumMod val="85000"/>
                    <a:lumOff val="15000"/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  </a:t>
            </a:r>
            <a:r>
              <a:rPr kumimoji="0" lang="ko-KR" altLang="en-US" sz="1400" spc="200" dirty="0" smtClean="0">
                <a:solidFill>
                  <a:schemeClr val="tx1">
                    <a:lumMod val="85000"/>
                    <a:lumOff val="15000"/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산</a:t>
            </a:r>
            <a:endParaRPr kumimoji="0" lang="en-US" altLang="ko-KR" sz="1400" spc="200" dirty="0" smtClean="0">
              <a:solidFill>
                <a:schemeClr val="tx1">
                  <a:lumMod val="85000"/>
                  <a:lumOff val="15000"/>
                  <a:alpha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spc="200" dirty="0" smtClean="0">
                <a:solidFill>
                  <a:schemeClr val="tx1">
                    <a:lumMod val="85000"/>
                    <a:lumOff val="15000"/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2012136028 </a:t>
            </a:r>
            <a:r>
              <a:rPr kumimoji="0" lang="ko-KR" altLang="en-US" sz="1400" spc="200" dirty="0" smtClean="0">
                <a:solidFill>
                  <a:schemeClr val="tx1">
                    <a:lumMod val="85000"/>
                    <a:lumOff val="15000"/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김승</a:t>
            </a:r>
            <a:r>
              <a:rPr kumimoji="0" lang="ko-KR" altLang="en-US" sz="1400" spc="200" dirty="0">
                <a:solidFill>
                  <a:schemeClr val="tx1">
                    <a:lumMod val="85000"/>
                    <a:lumOff val="15000"/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</a:t>
            </a:r>
            <a:endParaRPr kumimoji="0" lang="en-US" altLang="ko-KR" sz="1400" dirty="0" smtClean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499" y="2226284"/>
            <a:ext cx="991346" cy="97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5"/>
          <p:cNvSpPr/>
          <p:nvPr/>
        </p:nvSpPr>
        <p:spPr>
          <a:xfrm>
            <a:off x="0" y="0"/>
            <a:ext cx="12191999" cy="608013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6252" y="49967"/>
            <a:ext cx="10399602" cy="395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Funny Piano</a:t>
            </a:r>
            <a:r>
              <a:rPr kumimoji="0" lang="ko-KR" altLang="en-US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en-US" altLang="ko-KR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0" lang="ko-KR" altLang="en-US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주제선정 및 제목</a:t>
            </a:r>
            <a:endParaRPr kumimoji="0" lang="en-US" altLang="ko-KR" sz="2000" b="1" spc="-100" dirty="0">
              <a:solidFill>
                <a:schemeClr val="tx1">
                  <a:alpha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622" y="976183"/>
            <a:ext cx="3815232" cy="31509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4700" y="4448432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전자피아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83502" y="444843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뮤직쉴드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악기 라이브러리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4140" y="5239265"/>
            <a:ext cx="723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여러가지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악기 중 하나를 선택하여 연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 수 있는 전자 피아노를 만들자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33" y="976182"/>
            <a:ext cx="3965024" cy="31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9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5"/>
          <p:cNvSpPr/>
          <p:nvPr/>
        </p:nvSpPr>
        <p:spPr>
          <a:xfrm>
            <a:off x="0" y="0"/>
            <a:ext cx="12191999" cy="608013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6252" y="49967"/>
            <a:ext cx="10399602" cy="395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Funny Piano</a:t>
            </a:r>
            <a:r>
              <a:rPr kumimoji="0" lang="ko-KR" altLang="en-US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en-US" altLang="ko-KR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0" lang="ko-KR" altLang="en-US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주요기능</a:t>
            </a:r>
            <a:endParaRPr kumimoji="0" lang="en-US" altLang="ko-KR" sz="2000" b="1" spc="-100" dirty="0">
              <a:solidFill>
                <a:schemeClr val="tx1">
                  <a:alpha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" b="14830"/>
          <a:stretch/>
        </p:blipFill>
        <p:spPr>
          <a:xfrm>
            <a:off x="8735170" y="2276977"/>
            <a:ext cx="1289045" cy="109261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84"/>
          <a:stretch/>
        </p:blipFill>
        <p:spPr>
          <a:xfrm>
            <a:off x="6902441" y="2340810"/>
            <a:ext cx="1265844" cy="109261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01"/>
          <a:stretch/>
        </p:blipFill>
        <p:spPr>
          <a:xfrm>
            <a:off x="2618002" y="2276976"/>
            <a:ext cx="1263150" cy="10926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7" t="7052" r="1497" b="14014"/>
          <a:stretch/>
        </p:blipFill>
        <p:spPr>
          <a:xfrm>
            <a:off x="4786985" y="2276977"/>
            <a:ext cx="1092619" cy="122028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644283" y="414924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옥타브 변경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801" y="414924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변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12197" y="41548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녹음 </a:t>
            </a:r>
            <a:endParaRPr lang="en-US" altLang="ko-KR" dirty="0" smtClean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82174" y="414924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재생</a:t>
            </a:r>
            <a:endParaRPr lang="en-US" altLang="ko-KR" dirty="0" smtClean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19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5"/>
          <p:cNvSpPr/>
          <p:nvPr/>
        </p:nvSpPr>
        <p:spPr>
          <a:xfrm>
            <a:off x="0" y="0"/>
            <a:ext cx="12191999" cy="608013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6252" y="49967"/>
            <a:ext cx="10399602" cy="395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Funny Piano</a:t>
            </a:r>
            <a:r>
              <a:rPr kumimoji="0" lang="ko-KR" altLang="en-US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en-US" altLang="ko-KR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0" lang="ko-KR" altLang="en-US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구성도</a:t>
            </a:r>
            <a:endParaRPr kumimoji="0" lang="en-US" altLang="ko-KR" b="1" spc="-100" dirty="0">
              <a:solidFill>
                <a:schemeClr val="tx1">
                  <a:alpha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63" y="1357736"/>
            <a:ext cx="1463040" cy="14630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8085" y="3442635"/>
            <a:ext cx="2013904" cy="13235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53673" y="1509086"/>
            <a:ext cx="1772158" cy="118189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92763" y="4436078"/>
            <a:ext cx="1172671" cy="1172671"/>
          </a:xfrm>
          <a:prstGeom prst="rect">
            <a:avLst/>
          </a:prstGeom>
        </p:spPr>
      </p:pic>
      <p:cxnSp>
        <p:nvCxnSpPr>
          <p:cNvPr id="20" name="꺾인 연결선 19"/>
          <p:cNvCxnSpPr>
            <a:stCxn id="8" idx="0"/>
          </p:cNvCxnSpPr>
          <p:nvPr/>
        </p:nvCxnSpPr>
        <p:spPr>
          <a:xfrm rot="16200000" flipV="1">
            <a:off x="7092850" y="1560448"/>
            <a:ext cx="1345141" cy="24192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8" idx="2"/>
          </p:cNvCxnSpPr>
          <p:nvPr/>
        </p:nvCxnSpPr>
        <p:spPr>
          <a:xfrm rot="5400000">
            <a:off x="7682271" y="3755336"/>
            <a:ext cx="281884" cy="23036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10" idx="1"/>
          </p:cNvCxnSpPr>
          <p:nvPr/>
        </p:nvCxnSpPr>
        <p:spPr>
          <a:xfrm flipH="1">
            <a:off x="4125831" y="2097494"/>
            <a:ext cx="966932" cy="2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6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5"/>
          <p:cNvSpPr/>
          <p:nvPr/>
        </p:nvSpPr>
        <p:spPr>
          <a:xfrm>
            <a:off x="0" y="0"/>
            <a:ext cx="12191999" cy="608013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6252" y="49967"/>
            <a:ext cx="10399602" cy="395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Funny Piano</a:t>
            </a:r>
            <a:r>
              <a:rPr kumimoji="0" lang="ko-KR" altLang="en-US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en-US" altLang="ko-KR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0" lang="ko-KR" altLang="en-US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시연영상 </a:t>
            </a:r>
            <a:r>
              <a:rPr kumimoji="0" lang="en-US" altLang="ko-KR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kumimoji="0" lang="ko-KR" altLang="en-US" sz="2000" b="1" spc="-100" dirty="0" smtClean="0">
                <a:solidFill>
                  <a:schemeClr val="tx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kumimoji="0" lang="en-US" altLang="ko-KR" b="1" spc="-100" dirty="0">
              <a:solidFill>
                <a:schemeClr val="tx1">
                  <a:alpha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96"/>
          <a:stretch/>
        </p:blipFill>
        <p:spPr>
          <a:xfrm>
            <a:off x="5086813" y="2598234"/>
            <a:ext cx="2027664" cy="175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8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 bwMode="auto">
          <a:xfrm>
            <a:off x="3268481" y="2641628"/>
            <a:ext cx="8908021" cy="1082139"/>
          </a:xfrm>
          <a:prstGeom prst="rect">
            <a:avLst/>
          </a:prstGeom>
          <a:solidFill>
            <a:srgbClr val="97B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923044" y="2421176"/>
            <a:ext cx="10268956" cy="1364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800" b="1" dirty="0">
                <a:solidFill>
                  <a:schemeClr val="bg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kumimoji="0" lang="ko-KR" altLang="en-US" sz="4800" b="1" dirty="0" smtClean="0">
                <a:solidFill>
                  <a:schemeClr val="bg1">
                    <a:alpha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0" lang="en-US" altLang="ko-KR" sz="4800" b="1" dirty="0">
              <a:solidFill>
                <a:schemeClr val="bg1">
                  <a:alpha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72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7442</TotalTime>
  <Words>74</Words>
  <Application>Microsoft Office PowerPoint</Application>
  <PresentationFormat>와이드스크린</PresentationFormat>
  <Paragraphs>22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Arial</vt:lpstr>
      <vt:lpstr>맑은 고딕</vt:lpstr>
      <vt:lpstr>a옛날목욕탕L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realacting</dc:title>
  <dc:creator>honey</dc:creator>
  <cp:lastModifiedBy>user</cp:lastModifiedBy>
  <cp:revision>656</cp:revision>
  <dcterms:created xsi:type="dcterms:W3CDTF">2014-01-06T13:34:32Z</dcterms:created>
  <dcterms:modified xsi:type="dcterms:W3CDTF">2016-12-27T05:17:50Z</dcterms:modified>
</cp:coreProperties>
</file>