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3" autoAdjust="0"/>
  </p:normalViewPr>
  <p:slideViewPr>
    <p:cSldViewPr>
      <p:cViewPr varScale="1">
        <p:scale>
          <a:sx n="53" d="100"/>
          <a:sy n="53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1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93737-D381-423E-BF63-92C18D2D175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5D47C-54F2-4A50-8E4D-9F082653D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7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4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1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8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5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4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3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1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1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0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2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2A42-9B11-4412-9221-86BE1A9D58E0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B439-A99C-47A1-820A-69348F810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 flipH="1">
            <a:off x="7621373" y="-17004"/>
            <a:ext cx="1512168" cy="1546176"/>
          </a:xfrm>
          <a:prstGeom prst="rtTriangl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5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FjqTk91UH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8339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solidFill>
                  <a:srgbClr val="FF9F3F"/>
                </a:solidFill>
                <a:ea typeface="1훈새마을운동 R" pitchFamily="18" charset="-127"/>
              </a:rPr>
              <a:t>SMART</a:t>
            </a:r>
            <a:r>
              <a:rPr lang="en-US" altLang="ko-KR" sz="8000" b="1" dirty="0" smtClean="0">
                <a:solidFill>
                  <a:srgbClr val="FF9F3F"/>
                </a:solidFill>
                <a:ea typeface="1훈새마을운동 R" pitchFamily="18" charset="-127"/>
              </a:rPr>
              <a:t> </a:t>
            </a:r>
            <a:r>
              <a:rPr lang="en-US" altLang="ko-KR" sz="8000" dirty="0" smtClean="0">
                <a:solidFill>
                  <a:srgbClr val="FF9F3F"/>
                </a:solidFill>
                <a:ea typeface="1훈새마을운동 R" pitchFamily="18" charset="-127"/>
              </a:rPr>
              <a:t>LAMP</a:t>
            </a:r>
            <a:endParaRPr lang="ko-KR" altLang="en-US" sz="8000" dirty="0">
              <a:solidFill>
                <a:srgbClr val="FF9F3F"/>
              </a:solidFill>
              <a:ea typeface="1훈새마을운동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6093296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2012136077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안성현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024425"/>
            <a:ext cx="509626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아두이노를</a:t>
            </a:r>
            <a:r>
              <a:rPr lang="ko-KR" altLang="en-US" sz="4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활용한</a:t>
            </a:r>
            <a:r>
              <a:rPr lang="ko-KR" altLang="en-US" sz="4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endParaRPr lang="en-US" altLang="ko-KR" sz="44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ko-KR" altLang="en-US" sz="44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스마트</a:t>
            </a:r>
            <a:r>
              <a:rPr lang="ko-KR" altLang="en-US" sz="4400" b="1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ko-KR" altLang="en-US" sz="4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램프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8786" y="84203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FF9F3F"/>
                </a:solidFill>
                <a:latin typeface="+mj-ea"/>
                <a:ea typeface="+mj-ea"/>
              </a:rPr>
              <a:t>목차</a:t>
            </a:r>
            <a:endParaRPr lang="ko-KR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91680" y="3212976"/>
            <a:ext cx="6974903" cy="3296214"/>
            <a:chOff x="1712150" y="2329068"/>
            <a:chExt cx="6974903" cy="3296214"/>
          </a:xfrm>
        </p:grpSpPr>
        <p:sp>
          <p:nvSpPr>
            <p:cNvPr id="3" name="TextBox 2"/>
            <p:cNvSpPr txBox="1">
              <a:spLocks/>
            </p:cNvSpPr>
            <p:nvPr/>
          </p:nvSpPr>
          <p:spPr>
            <a:xfrm>
              <a:off x="1712150" y="2329068"/>
              <a:ext cx="32714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1.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작품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개요</a:t>
              </a:r>
              <a:endParaRPr lang="ko-KR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368668" y="3232881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2.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기능</a:t>
              </a:r>
              <a:endParaRPr lang="ko-KR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4363526" y="4136694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3.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</a:rPr>
                <a:t>시연</a:t>
              </a:r>
              <a:endParaRPr lang="en-US" altLang="ko-KR" sz="40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5374685" y="5040507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+mn-ea"/>
                </a:rPr>
                <a:t>4. Q&amp;A</a:t>
              </a:r>
              <a:endParaRPr lang="en-US" altLang="ko-KR" sz="40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직각 삼각형 18"/>
          <p:cNvSpPr/>
          <p:nvPr/>
        </p:nvSpPr>
        <p:spPr>
          <a:xfrm>
            <a:off x="0" y="2145960"/>
            <a:ext cx="4680000" cy="4680000"/>
          </a:xfrm>
          <a:prstGeom prst="rtTriangl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60648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ko-KR" altLang="en-US" sz="4400" dirty="0" smtClean="0">
                <a:solidFill>
                  <a:srgbClr val="FF9F3F"/>
                </a:solidFill>
                <a:latin typeface="+mj-lt"/>
                <a:ea typeface="+mj-ea"/>
              </a:rPr>
              <a:t>작품 개요 </a:t>
            </a:r>
            <a:endParaRPr lang="ko-KR" altLang="en-US" sz="4400" dirty="0">
              <a:solidFill>
                <a:srgbClr val="FF9F3F"/>
              </a:solidFill>
              <a:latin typeface="+mj-lt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4" y="1609398"/>
            <a:ext cx="2539682" cy="253968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955" y="2060848"/>
            <a:ext cx="1656184" cy="1656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39" y="2060848"/>
            <a:ext cx="1628519" cy="16285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62" y="1979139"/>
            <a:ext cx="1737893" cy="17378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2097" y="4725144"/>
            <a:ext cx="7489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아두이노와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RGB LED,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온습도</a:t>
            </a:r>
            <a:r>
              <a:rPr lang="ko-KR" altLang="en-US" sz="2400" dirty="0" smtClean="0">
                <a:solidFill>
                  <a:schemeClr val="bg1"/>
                </a:solidFill>
              </a:rPr>
              <a:t> 센서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블루투스 모듈을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이용하여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스마트폰을 이용하여 제어할 수 있는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스마트 램프 제작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626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I. </a:t>
            </a:r>
            <a:r>
              <a:rPr lang="ko-KR" altLang="en-US" dirty="0" smtClean="0">
                <a:solidFill>
                  <a:schemeClr val="bg1"/>
                </a:solidFill>
              </a:rPr>
              <a:t>조명을 원하는 색으로 발광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5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  <a:ea typeface="1훈새마을운동 R"/>
              </a:rPr>
              <a:t>  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앱 화면에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R, G, B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각각에 대한 슬라이더 배치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각각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0~255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선택 가능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색상표에 따라 모든 색 표현 가능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II. </a:t>
            </a:r>
            <a:r>
              <a:rPr lang="ko-KR" altLang="en-US" dirty="0" smtClean="0">
                <a:solidFill>
                  <a:schemeClr val="bg1"/>
                </a:solidFill>
              </a:rPr>
              <a:t>조명의 색을 무작위로 발광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색이 바뀌는 주기 변경 가능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III. </a:t>
            </a:r>
            <a:r>
              <a:rPr lang="ko-KR" altLang="en-US" dirty="0" smtClean="0">
                <a:solidFill>
                  <a:schemeClr val="bg1"/>
                </a:solidFill>
              </a:rPr>
              <a:t>불쾌지수에 따라 색 발광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온도와 습도를 이용해 불쾌지수 계산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불쾌지수에 따라 색 변경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온도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습도</a:t>
            </a:r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불쾌지수 정보를 앱에 표시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ko-KR" altLang="en-US" sz="21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260648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ko-KR" altLang="en-US" sz="4400" dirty="0" smtClean="0">
                <a:solidFill>
                  <a:srgbClr val="FF9F3F"/>
                </a:solidFill>
                <a:latin typeface="+mj-lt"/>
                <a:ea typeface="+mj-ea"/>
              </a:rPr>
              <a:t>기능</a:t>
            </a:r>
            <a:endParaRPr lang="ko-KR" altLang="en-US" sz="4400" dirty="0">
              <a:solidFill>
                <a:srgbClr val="FF9F3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02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FjqTk91UH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3405" y="1628800"/>
            <a:ext cx="7040782" cy="396044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60648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시연</a:t>
            </a:r>
            <a:endParaRPr lang="ko-KR" altLang="en-US" sz="4400" dirty="0">
              <a:solidFill>
                <a:srgbClr val="FF9F3F"/>
              </a:solidFill>
              <a:latin typeface="1훈새마을운동 R" pitchFamily="18" charset="-127"/>
              <a:ea typeface="1훈새마을운동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3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9512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9754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70239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9996" y="548680"/>
            <a:ext cx="233409" cy="233409"/>
          </a:xfrm>
          <a:prstGeom prst="ellipse">
            <a:avLst/>
          </a:prstGeom>
          <a:solidFill>
            <a:srgbClr val="FF9F3F"/>
          </a:solidFill>
          <a:ln>
            <a:solidFill>
              <a:srgbClr val="FF9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60648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9F3F"/>
                </a:solidFill>
                <a:latin typeface="1훈새마을운동 R" pitchFamily="18" charset="-127"/>
                <a:ea typeface="1훈새마을운동 R" pitchFamily="18" charset="-127"/>
              </a:rPr>
              <a:t>질문</a:t>
            </a:r>
            <a:endParaRPr lang="ko-KR" altLang="en-US" sz="4400" dirty="0">
              <a:solidFill>
                <a:srgbClr val="FF9F3F"/>
              </a:solidFill>
              <a:latin typeface="1훈새마을운동 R" pitchFamily="18" charset="-127"/>
              <a:ea typeface="1훈새마을운동 R" pitchFamily="18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170239" y="2780928"/>
            <a:ext cx="6738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9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6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128</Words>
  <Application>Microsoft Office PowerPoint</Application>
  <PresentationFormat>화면 슬라이드 쇼(4:3)</PresentationFormat>
  <Paragraphs>32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1훈새마을운동 R</vt:lpstr>
      <vt:lpstr>돋움</vt:lpstr>
      <vt:lpstr>맑은 고딕</vt:lpstr>
      <vt:lpstr>Arial</vt:lpstr>
      <vt:lpstr>Office 테마</vt:lpstr>
      <vt:lpstr>SMART LAMP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지니 블로그</dc:title>
  <dc:creator>Registered User</dc:creator>
  <cp:lastModifiedBy>안성현</cp:lastModifiedBy>
  <cp:revision>10</cp:revision>
  <dcterms:created xsi:type="dcterms:W3CDTF">2014-06-16T16:00:42Z</dcterms:created>
  <dcterms:modified xsi:type="dcterms:W3CDTF">2016-12-09T14:31:36Z</dcterms:modified>
</cp:coreProperties>
</file>