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4918-10FE-42A2-A59D-85A9E0A347E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6943-3CEF-4285-ACF0-8551176E0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77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4918-10FE-42A2-A59D-85A9E0A347E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6943-3CEF-4285-ACF0-8551176E0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36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4918-10FE-42A2-A59D-85A9E0A347E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6943-3CEF-4285-ACF0-8551176E0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18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4918-10FE-42A2-A59D-85A9E0A347E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6943-3CEF-4285-ACF0-8551176E0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48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4918-10FE-42A2-A59D-85A9E0A347E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6943-3CEF-4285-ACF0-8551176E0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21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4918-10FE-42A2-A59D-85A9E0A347E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6943-3CEF-4285-ACF0-8551176E0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90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4918-10FE-42A2-A59D-85A9E0A347E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6943-3CEF-4285-ACF0-8551176E0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53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4918-10FE-42A2-A59D-85A9E0A347E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6943-3CEF-4285-ACF0-8551176E0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53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4918-10FE-42A2-A59D-85A9E0A347E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6943-3CEF-4285-ACF0-8551176E0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96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4918-10FE-42A2-A59D-85A9E0A347E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6943-3CEF-4285-ACF0-8551176E0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96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4918-10FE-42A2-A59D-85A9E0A347E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6943-3CEF-4285-ACF0-8551176E0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30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E4918-10FE-42A2-A59D-85A9E0A347E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46943-3CEF-4285-ACF0-8551176E0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19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zYFqSoHlY&amp;feature=youtu.b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Blended Perfume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96136" y="4293096"/>
            <a:ext cx="2080320" cy="1152128"/>
          </a:xfrm>
        </p:spPr>
        <p:txBody>
          <a:bodyPr>
            <a:normAutofit/>
          </a:bodyPr>
          <a:lstStyle/>
          <a:p>
            <a:pPr algn="r"/>
            <a:r>
              <a:rPr lang="ko-KR" altLang="en-US" sz="2000" dirty="0" smtClean="0"/>
              <a:t>컴퓨터 공학부</a:t>
            </a:r>
            <a:endParaRPr lang="en-US" altLang="ko-KR" sz="2000" dirty="0" smtClean="0"/>
          </a:p>
          <a:p>
            <a:pPr algn="r"/>
            <a:r>
              <a:rPr lang="en-US" altLang="ko-KR" sz="2000" dirty="0" smtClean="0"/>
              <a:t>2013136007</a:t>
            </a:r>
          </a:p>
          <a:p>
            <a:pPr algn="r"/>
            <a:r>
              <a:rPr lang="ko-KR" altLang="en-US" sz="2000" dirty="0" smtClean="0"/>
              <a:t>권기범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757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Blended Perfume </a:t>
            </a:r>
            <a:r>
              <a:rPr lang="ko-KR" altLang="en-US" dirty="0" smtClean="0"/>
              <a:t>기능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LCD</a:t>
            </a:r>
            <a:r>
              <a:rPr lang="ko-KR" altLang="en-US" sz="2800" dirty="0" smtClean="0"/>
              <a:t>에 </a:t>
            </a:r>
            <a:r>
              <a:rPr lang="en-US" altLang="ko-KR" sz="2800" dirty="0" smtClean="0"/>
              <a:t>A,B,C</a:t>
            </a:r>
            <a:r>
              <a:rPr lang="ko-KR" altLang="en-US" sz="2800" dirty="0" smtClean="0"/>
              <a:t>의 방향제의 시간입력 공간이 출력된다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 smtClean="0"/>
          </a:p>
          <a:p>
            <a:r>
              <a:rPr lang="ko-KR" altLang="en-US" sz="2800" dirty="0" err="1" smtClean="0"/>
              <a:t>키패드로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A,B,C</a:t>
            </a:r>
            <a:r>
              <a:rPr lang="ko-KR" altLang="en-US" sz="2800" dirty="0" smtClean="0"/>
              <a:t>의 방향제의 시간을 설정한다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그 시간 동안 모터가 회전하면서 향을 낸다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각 방향제의 남은 시간이 </a:t>
            </a:r>
            <a:r>
              <a:rPr lang="en-US" altLang="ko-KR" sz="2800" dirty="0" smtClean="0"/>
              <a:t>LCD</a:t>
            </a:r>
            <a:r>
              <a:rPr lang="ko-KR" altLang="en-US" sz="2800" dirty="0" smtClean="0"/>
              <a:t>에 출력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547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Blended Perfume </a:t>
            </a:r>
            <a:r>
              <a:rPr lang="ko-KR" altLang="en-US" dirty="0" smtClean="0"/>
              <a:t>구성도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3293368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키패드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23728" y="3293368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아두이노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108401" y="4509480"/>
            <a:ext cx="86409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LCD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997577" y="2429272"/>
            <a:ext cx="1085745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브레드</a:t>
            </a:r>
            <a:r>
              <a:rPr lang="ko-KR" altLang="en-US" dirty="0" smtClean="0"/>
              <a:t> 보드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868144" y="3293368"/>
            <a:ext cx="86409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모터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524328" y="3293368"/>
            <a:ext cx="86409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방향제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4" idx="3"/>
            <a:endCxn id="5" idx="1"/>
          </p:cNvCxnSpPr>
          <p:nvPr/>
        </p:nvCxnSpPr>
        <p:spPr>
          <a:xfrm>
            <a:off x="1403648" y="372541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3"/>
            <a:endCxn id="8" idx="1"/>
          </p:cNvCxnSpPr>
          <p:nvPr/>
        </p:nvCxnSpPr>
        <p:spPr>
          <a:xfrm flipV="1">
            <a:off x="3275856" y="2861320"/>
            <a:ext cx="721721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5" idx="3"/>
            <a:endCxn id="7" idx="1"/>
          </p:cNvCxnSpPr>
          <p:nvPr/>
        </p:nvCxnSpPr>
        <p:spPr>
          <a:xfrm>
            <a:off x="3275856" y="3725416"/>
            <a:ext cx="832545" cy="1216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8" idx="3"/>
            <a:endCxn id="9" idx="1"/>
          </p:cNvCxnSpPr>
          <p:nvPr/>
        </p:nvCxnSpPr>
        <p:spPr>
          <a:xfrm>
            <a:off x="5083322" y="2861320"/>
            <a:ext cx="78482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9" idx="3"/>
            <a:endCxn id="10" idx="1"/>
          </p:cNvCxnSpPr>
          <p:nvPr/>
        </p:nvCxnSpPr>
        <p:spPr>
          <a:xfrm>
            <a:off x="6732240" y="372541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47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Blended Perfume </a:t>
            </a:r>
            <a:r>
              <a:rPr lang="ko-KR" altLang="en-US" dirty="0" smtClean="0"/>
              <a:t>제작 결과 영상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https://www.youtube.com/watch?v=SWzYFqSoHlY&amp;feature=youtu.be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5568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59</Words>
  <Application>Microsoft Office PowerPoint</Application>
  <PresentationFormat>화면 슬라이드 쇼(4:3)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Blended Perfume</vt:lpstr>
      <vt:lpstr>Blended Perfume 기능 소개</vt:lpstr>
      <vt:lpstr>Blended Perfume 구성도</vt:lpstr>
      <vt:lpstr>Blended Perfume 제작 결과 영상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2016-12-20T12:34:05Z</dcterms:created>
  <dcterms:modified xsi:type="dcterms:W3CDTF">2016-12-20T15:31:07Z</dcterms:modified>
</cp:coreProperties>
</file>