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82" r:id="rId4"/>
    <p:sldId id="266" r:id="rId5"/>
    <p:sldId id="267" r:id="rId6"/>
    <p:sldId id="271" r:id="rId7"/>
    <p:sldId id="279" r:id="rId8"/>
    <p:sldId id="278" r:id="rId9"/>
  </p:sldIdLst>
  <p:sldSz cx="9144000" cy="6858000" type="screen4x3"/>
  <p:notesSz cx="6805613" cy="9939338"/>
  <p:embeddedFontLst>
    <p:embeddedFont>
      <p:font typeface="나눔고딕" panose="020B0600000101010101" charset="-127"/>
      <p:regular r:id="rId12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78" d="100"/>
          <a:sy n="78" d="100"/>
        </p:scale>
        <p:origin x="-978" y="-9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youtube.com/watch?v=VbzuLVawgu8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ithub.com/kutmicro/2013136021_ShoeCleaner.gi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3479" y="1291875"/>
            <a:ext cx="7772400" cy="1089376"/>
          </a:xfrm>
        </p:spPr>
        <p:txBody>
          <a:bodyPr anchor="t">
            <a:normAutofit/>
          </a:bodyPr>
          <a:lstStyle/>
          <a:p>
            <a:r>
              <a:rPr lang="en-US" altLang="ko-KR" sz="5400" b="1" spc="-250" dirty="0" err="1" smtClean="0">
                <a:solidFill>
                  <a:schemeClr val="accent4">
                    <a:lumMod val="50000"/>
                  </a:schemeClr>
                </a:solidFill>
                <a:latin typeface="+mj-lt"/>
                <a:ea typeface="나눔고딕" pitchFamily="50" charset="-127"/>
              </a:rPr>
              <a:t>ShoeCleaner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+mj-lt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46578" y="4567955"/>
            <a:ext cx="1711647" cy="842245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나눔고딕" pitchFamily="50" charset="-127"/>
              </a:rPr>
              <a:t>2013136021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김영규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946578" y="457966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946578" y="488966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946578" y="520228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2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</a:t>
            </a:r>
            <a:r>
              <a:rPr lang="ko-KR" altLang="en-US" sz="28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요</a:t>
            </a:r>
            <a:endParaRPr lang="en-US" altLang="ko-KR" sz="28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2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구성도</a:t>
            </a:r>
            <a:endParaRPr lang="en-US" altLang="ko-KR" sz="28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2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주요 기능</a:t>
            </a:r>
            <a:endParaRPr lang="en-US" altLang="ko-KR" sz="28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2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사진 및 영상</a:t>
            </a:r>
            <a:endParaRPr lang="en-US" altLang="ko-KR" sz="28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1472" y="3374869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1472" y="4123219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6713" y="48143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6713" y="2581835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95673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533400"/>
            <a:ext cx="8531851" cy="884238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 smtClean="0">
                <a:solidFill>
                  <a:srgbClr val="1D314E"/>
                </a:solidFill>
                <a:latin typeface="+mj-ea"/>
                <a:ea typeface="+mj-ea"/>
              </a:rPr>
              <a:t>목차</a:t>
            </a:r>
            <a:endParaRPr lang="ko-KR" altLang="en-US" sz="3600" b="1" dirty="0">
              <a:solidFill>
                <a:srgbClr val="1D314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개요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개요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8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63455" y="2903933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ko-KR" altLang="en-US" sz="2800" b="1" dirty="0" err="1" smtClean="0">
                <a:solidFill>
                  <a:srgbClr val="3D3C3E"/>
                </a:solidFill>
                <a:latin typeface="+mn-ea"/>
              </a:rPr>
              <a:t>아두이노를</a:t>
            </a:r>
            <a:r>
              <a:rPr lang="ko-KR" altLang="en-US" sz="2800" b="1" dirty="0" smtClean="0">
                <a:solidFill>
                  <a:srgbClr val="3D3C3E"/>
                </a:solidFill>
                <a:latin typeface="+mn-ea"/>
              </a:rPr>
              <a:t> 이용한 </a:t>
            </a:r>
            <a:endParaRPr lang="en-US" altLang="ko-KR" sz="2800" b="1" dirty="0" smtClean="0">
              <a:solidFill>
                <a:srgbClr val="3D3C3E"/>
              </a:solidFill>
              <a:latin typeface="+mn-ea"/>
            </a:endParaRPr>
          </a:p>
          <a:p>
            <a:pPr marL="0" indent="0" algn="ctr">
              <a:buFont typeface="Arial" pitchFamily="34" charset="0"/>
              <a:buNone/>
            </a:pPr>
            <a:r>
              <a:rPr lang="ko-KR" altLang="en-US" sz="2800" b="1" dirty="0" smtClean="0">
                <a:solidFill>
                  <a:srgbClr val="3D3C3E"/>
                </a:solidFill>
                <a:latin typeface="+mn-ea"/>
              </a:rPr>
              <a:t>신발 제습 </a:t>
            </a:r>
            <a:r>
              <a:rPr lang="en-US" altLang="ko-KR" sz="2800" b="1" dirty="0" smtClean="0">
                <a:solidFill>
                  <a:srgbClr val="3D3C3E"/>
                </a:solidFill>
                <a:latin typeface="+mn-ea"/>
              </a:rPr>
              <a:t>&amp; </a:t>
            </a:r>
            <a:r>
              <a:rPr lang="ko-KR" altLang="en-US" sz="2800" b="1" dirty="0" smtClean="0">
                <a:solidFill>
                  <a:srgbClr val="3D3C3E"/>
                </a:solidFill>
                <a:latin typeface="+mn-ea"/>
              </a:rPr>
              <a:t>살균 신발장</a:t>
            </a:r>
            <a:endParaRPr lang="ko-KR" altLang="en-US" sz="2800" dirty="0" smtClean="0">
              <a:solidFill>
                <a:srgbClr val="3D3C3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전체 구성도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8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  <a:latin typeface="+mj-ea"/>
                <a:ea typeface="+mj-ea"/>
              </a:rPr>
              <a:t>2. </a:t>
            </a:r>
            <a:r>
              <a:rPr lang="ko-KR" altLang="en-US" sz="4000" b="1" spc="-150" dirty="0" smtClean="0">
                <a:solidFill>
                  <a:srgbClr val="1D314E"/>
                </a:solidFill>
                <a:latin typeface="+mj-ea"/>
                <a:ea typeface="+mj-ea"/>
              </a:rPr>
              <a:t>구성도</a:t>
            </a:r>
            <a:endParaRPr lang="ko-KR" altLang="en-US" sz="4000" b="1" spc="-150" dirty="0">
              <a:solidFill>
                <a:srgbClr val="1D314E"/>
              </a:solidFill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0" y="175260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전체 구성도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50314016" descr="EMB00001f700bc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295525"/>
            <a:ext cx="7174149" cy="417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4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기구부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구성도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8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  <a:latin typeface="+mj-ea"/>
                <a:ea typeface="+mj-ea"/>
              </a:rPr>
              <a:t>2. </a:t>
            </a:r>
            <a:r>
              <a:rPr lang="ko-KR" altLang="en-US" sz="4000" b="1" spc="-150" dirty="0" smtClean="0">
                <a:solidFill>
                  <a:srgbClr val="1D314E"/>
                </a:solidFill>
                <a:latin typeface="+mj-ea"/>
                <a:ea typeface="+mj-ea"/>
              </a:rPr>
              <a:t>구성도</a:t>
            </a:r>
            <a:endParaRPr lang="ko-KR" altLang="en-US" sz="4000" b="1" spc="-150" dirty="0">
              <a:solidFill>
                <a:srgbClr val="1D314E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752600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2.2 </a:t>
            </a:r>
            <a:r>
              <a:rPr lang="ko-KR" altLang="en-US" dirty="0" err="1" smtClean="0"/>
              <a:t>기구부</a:t>
            </a:r>
            <a:r>
              <a:rPr lang="ko-KR" altLang="en-US" dirty="0" smtClean="0"/>
              <a:t> 구성도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50086296" descr="EMB00001f700bd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449" y="2245757"/>
            <a:ext cx="6520476" cy="428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07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위쪽 화살표 22"/>
          <p:cNvSpPr/>
          <p:nvPr/>
        </p:nvSpPr>
        <p:spPr>
          <a:xfrm rot="5400000">
            <a:off x="4376929" y="1347214"/>
            <a:ext cx="804672" cy="612038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위쪽 화살표 21"/>
          <p:cNvSpPr/>
          <p:nvPr/>
        </p:nvSpPr>
        <p:spPr>
          <a:xfrm rot="5400000">
            <a:off x="4376928" y="-719330"/>
            <a:ext cx="804672" cy="612038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주요 기능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주요 기능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8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20962" y="2962656"/>
            <a:ext cx="1598109" cy="9631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메뉴 선택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846130" y="1859280"/>
            <a:ext cx="1598109" cy="9631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자동 메뉴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846131" y="3925824"/>
            <a:ext cx="1598109" cy="9631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사용자 설정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메</a:t>
            </a:r>
            <a:r>
              <a:rPr lang="ko-KR" altLang="en-US" b="1" dirty="0">
                <a:solidFill>
                  <a:schemeClr val="tx1"/>
                </a:solidFill>
              </a:rPr>
              <a:t>뉴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790754" y="1859280"/>
            <a:ext cx="1598109" cy="9631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외부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내부 습도를 비교하여 제습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47568" y="1859280"/>
            <a:ext cx="1598109" cy="9631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살균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90754" y="3925824"/>
            <a:ext cx="1598109" cy="9631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제습 시간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설정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747569" y="3925824"/>
            <a:ext cx="1598109" cy="9631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살균 시간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설정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36163" y="2871216"/>
            <a:ext cx="1598109" cy="9631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완료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위쪽 화살표 2"/>
          <p:cNvSpPr/>
          <p:nvPr/>
        </p:nvSpPr>
        <p:spPr>
          <a:xfrm rot="3254709">
            <a:off x="876276" y="2014742"/>
            <a:ext cx="804672" cy="82296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위쪽 화살표 20"/>
          <p:cNvSpPr/>
          <p:nvPr/>
        </p:nvSpPr>
        <p:spPr>
          <a:xfrm rot="7917943">
            <a:off x="882246" y="3997211"/>
            <a:ext cx="804672" cy="82296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위쪽 화살표 23"/>
          <p:cNvSpPr/>
          <p:nvPr/>
        </p:nvSpPr>
        <p:spPr>
          <a:xfrm rot="8172670">
            <a:off x="8045344" y="2074974"/>
            <a:ext cx="567123" cy="82296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위쪽 화살표 24"/>
          <p:cNvSpPr/>
          <p:nvPr/>
        </p:nvSpPr>
        <p:spPr>
          <a:xfrm rot="2633399">
            <a:off x="8036780" y="3820222"/>
            <a:ext cx="568640" cy="82296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위로 구부러진 화살표 3"/>
          <p:cNvSpPr/>
          <p:nvPr/>
        </p:nvSpPr>
        <p:spPr>
          <a:xfrm flipH="1">
            <a:off x="120962" y="4231702"/>
            <a:ext cx="8770818" cy="1633728"/>
          </a:xfrm>
          <a:prstGeom prst="curvedUpArrow">
            <a:avLst>
              <a:gd name="adj1" fmla="val 10308"/>
              <a:gd name="adj2" fmla="val 34989"/>
              <a:gd name="adj3" fmla="val 2126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4242816" y="3608829"/>
            <a:ext cx="2633472" cy="316995"/>
          </a:xfrm>
          <a:custGeom>
            <a:avLst/>
            <a:gdLst>
              <a:gd name="connsiteX0" fmla="*/ 0 w 2633472"/>
              <a:gd name="connsiteY0" fmla="*/ 633989 h 633989"/>
              <a:gd name="connsiteX1" fmla="*/ 1316736 w 2633472"/>
              <a:gd name="connsiteY1" fmla="*/ 5 h 633989"/>
              <a:gd name="connsiteX2" fmla="*/ 2633472 w 2633472"/>
              <a:gd name="connsiteY2" fmla="*/ 621797 h 633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3472" h="633989">
                <a:moveTo>
                  <a:pt x="0" y="633989"/>
                </a:moveTo>
                <a:cubicBezTo>
                  <a:pt x="438912" y="318013"/>
                  <a:pt x="877824" y="2037"/>
                  <a:pt x="1316736" y="5"/>
                </a:cubicBezTo>
                <a:cubicBezTo>
                  <a:pt x="1755648" y="-2027"/>
                  <a:pt x="2422144" y="542549"/>
                  <a:pt x="2633472" y="62179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75067" y="3337036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인터럽트 타이머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794654" y="1636252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인터럽트 타이머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3998714" y="163075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온습도센서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사진 및 영상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사진 및 영상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63455" y="5500545"/>
            <a:ext cx="8507348" cy="98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rgbClr val="3D3C3E"/>
                </a:solidFill>
                <a:latin typeface="+mn-ea"/>
              </a:rPr>
              <a:t>You Tube : </a:t>
            </a:r>
            <a:r>
              <a:rPr lang="en-US" altLang="ko-KR" sz="2000" dirty="0">
                <a:solidFill>
                  <a:srgbClr val="3D3C3E"/>
                </a:solidFill>
                <a:latin typeface="+mn-ea"/>
                <a:hlinkClick r:id="rId3"/>
              </a:rPr>
              <a:t>https://</a:t>
            </a:r>
            <a:r>
              <a:rPr lang="en-US" altLang="ko-KR" sz="2000" dirty="0" smtClean="0">
                <a:solidFill>
                  <a:srgbClr val="3D3C3E"/>
                </a:solidFill>
                <a:latin typeface="+mn-ea"/>
                <a:hlinkClick r:id="rId3"/>
              </a:rPr>
              <a:t>www.youtube.com/watch?v=VbzuLVawgu8</a:t>
            </a:r>
            <a:endParaRPr lang="en-US" altLang="ko-KR" sz="2000" dirty="0" smtClean="0">
              <a:solidFill>
                <a:srgbClr val="3D3C3E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 err="1" smtClean="0">
                <a:solidFill>
                  <a:srgbClr val="3D3C3E"/>
                </a:solidFill>
                <a:latin typeface="+mn-ea"/>
              </a:rPr>
              <a:t>Git</a:t>
            </a:r>
            <a:r>
              <a:rPr lang="en-US" altLang="ko-KR" sz="2000" dirty="0" smtClean="0">
                <a:solidFill>
                  <a:srgbClr val="3D3C3E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rgbClr val="3D3C3E"/>
                </a:solidFill>
                <a:latin typeface="+mn-ea"/>
              </a:rPr>
              <a:t>저장소 </a:t>
            </a:r>
            <a:r>
              <a:rPr lang="en-US" altLang="ko-KR" sz="2000" dirty="0">
                <a:solidFill>
                  <a:srgbClr val="3D3C3E"/>
                </a:solidFill>
                <a:latin typeface="+mn-ea"/>
              </a:rPr>
              <a:t>: </a:t>
            </a:r>
            <a:r>
              <a:rPr lang="en-US" altLang="ko-KR" sz="2000" dirty="0">
                <a:solidFill>
                  <a:srgbClr val="3D3C3E"/>
                </a:solidFill>
                <a:latin typeface="+mn-ea"/>
                <a:hlinkClick r:id="rId4"/>
              </a:rPr>
              <a:t>https://</a:t>
            </a:r>
            <a:r>
              <a:rPr lang="en-US" altLang="ko-KR" sz="2000" dirty="0" smtClean="0">
                <a:solidFill>
                  <a:srgbClr val="3D3C3E"/>
                </a:solidFill>
                <a:latin typeface="+mn-ea"/>
                <a:hlinkClick r:id="rId4"/>
              </a:rPr>
              <a:t>github.com/kutmicro/2013136021_ShoeCleaner.git</a:t>
            </a:r>
            <a:endParaRPr lang="en-US" altLang="ko-KR" sz="2000" dirty="0" smtClean="0">
              <a:solidFill>
                <a:srgbClr val="3D3C3E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3D3C3E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2000" dirty="0" smtClean="0">
              <a:solidFill>
                <a:srgbClr val="3D3C3E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8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76" name="_x140204264" descr="EMB00001f700c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7" r="1187"/>
          <a:stretch>
            <a:fillRect/>
          </a:stretch>
        </p:blipFill>
        <p:spPr bwMode="auto">
          <a:xfrm>
            <a:off x="1500504" y="3169920"/>
            <a:ext cx="3564893" cy="230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141142664" descr="EMB00001f700c2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14" y="1286923"/>
            <a:ext cx="3924882" cy="178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_x348048088" descr="EMB00001f700c2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164" y="1646809"/>
            <a:ext cx="2535238" cy="142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141385680" descr="EMB00001f700c2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164" y="3169920"/>
            <a:ext cx="2535238" cy="142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2925</TotalTime>
  <Words>119</Words>
  <Application>Microsoft Office PowerPoint</Application>
  <PresentationFormat>화면 슬라이드 쇼(4:3)</PresentationFormat>
  <Paragraphs>49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Arial</vt:lpstr>
      <vt:lpstr>나눔고딕</vt:lpstr>
      <vt:lpstr>맑은 고딕</vt:lpstr>
      <vt:lpstr>Wingdings</vt:lpstr>
      <vt:lpstr>Office 테마</vt:lpstr>
      <vt:lpstr>ShoeCleaner</vt:lpstr>
      <vt:lpstr>목차</vt:lpstr>
      <vt:lpstr>1. 개요</vt:lpstr>
      <vt:lpstr>2. 구성도</vt:lpstr>
      <vt:lpstr>2. 구성도</vt:lpstr>
      <vt:lpstr>3. 주요 기능</vt:lpstr>
      <vt:lpstr>4. 사진 및 영상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YGKIM</cp:lastModifiedBy>
  <cp:revision>8</cp:revision>
  <cp:lastPrinted>2011-08-28T13:13:29Z</cp:lastPrinted>
  <dcterms:created xsi:type="dcterms:W3CDTF">2011-08-24T01:05:33Z</dcterms:created>
  <dcterms:modified xsi:type="dcterms:W3CDTF">2016-12-19T15:24:36Z</dcterms:modified>
</cp:coreProperties>
</file>