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7" r:id="rId3"/>
    <p:sldId id="256" r:id="rId4"/>
    <p:sldId id="265" r:id="rId5"/>
    <p:sldId id="270" r:id="rId6"/>
    <p:sldId id="272" r:id="rId7"/>
    <p:sldId id="263" r:id="rId8"/>
  </p:sldIdLst>
  <p:sldSz cx="12192000" cy="6858000"/>
  <p:notesSz cx="6858000" cy="9144000"/>
  <p:embeddedFontLst>
    <p:embeddedFont>
      <p:font typeface="KBIZ한마음고딕 B" panose="02020503020101020101" pitchFamily="18" charset="-127"/>
      <p:regular r:id="rId9"/>
    </p:embeddedFont>
    <p:embeddedFont>
      <p:font typeface="AR JULIAN" panose="020B0604020202020204" charset="0"/>
      <p:regular r:id="rId10"/>
    </p:embeddedFont>
    <p:embeddedFont>
      <p:font typeface="나눔고딕" panose="020B0600000101010101" charset="-127"/>
      <p:regular r:id="rId11"/>
      <p:bold r:id="rId12"/>
    </p:embeddedFont>
    <p:embeddedFont>
      <p:font typeface="KBIZ한마음고딕 R" panose="020205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0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8B10-7B6C-47E0-AD8F-EC9009332F34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6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66351" y="2259519"/>
            <a:ext cx="983229" cy="119179"/>
            <a:chOff x="4729316" y="1710812"/>
            <a:chExt cx="2920186" cy="353962"/>
          </a:xfrm>
        </p:grpSpPr>
        <p:sp>
          <p:nvSpPr>
            <p:cNvPr id="5" name="포인트가 5개인 별 4"/>
            <p:cNvSpPr/>
            <p:nvPr/>
          </p:nvSpPr>
          <p:spPr>
            <a:xfrm>
              <a:off x="472931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포인트가 5개인 별 5"/>
            <p:cNvSpPr/>
            <p:nvPr/>
          </p:nvSpPr>
          <p:spPr>
            <a:xfrm>
              <a:off x="515702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포인트가 5개인 별 6"/>
            <p:cNvSpPr/>
            <p:nvPr/>
          </p:nvSpPr>
          <p:spPr>
            <a:xfrm>
              <a:off x="5584724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포인트가 5개인 별 7"/>
            <p:cNvSpPr/>
            <p:nvPr/>
          </p:nvSpPr>
          <p:spPr>
            <a:xfrm>
              <a:off x="6012428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6440132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포인트가 5개인 별 9"/>
            <p:cNvSpPr/>
            <p:nvPr/>
          </p:nvSpPr>
          <p:spPr>
            <a:xfrm>
              <a:off x="686783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포인트가 5개인 별 10"/>
            <p:cNvSpPr/>
            <p:nvPr/>
          </p:nvSpPr>
          <p:spPr>
            <a:xfrm>
              <a:off x="729554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4877394" y="2316611"/>
            <a:ext cx="3676671" cy="0"/>
          </a:xfrm>
          <a:prstGeom prst="line">
            <a:avLst/>
          </a:prstGeom>
          <a:ln>
            <a:solidFill>
              <a:srgbClr val="FCF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 flipH="1">
            <a:off x="7570836" y="4445597"/>
            <a:ext cx="983229" cy="119179"/>
            <a:chOff x="4729316" y="1710812"/>
            <a:chExt cx="2920186" cy="353962"/>
          </a:xfrm>
        </p:grpSpPr>
        <p:sp>
          <p:nvSpPr>
            <p:cNvPr id="21" name="포인트가 5개인 별 20"/>
            <p:cNvSpPr/>
            <p:nvPr/>
          </p:nvSpPr>
          <p:spPr>
            <a:xfrm>
              <a:off x="472931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515702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포인트가 5개인 별 22"/>
            <p:cNvSpPr/>
            <p:nvPr/>
          </p:nvSpPr>
          <p:spPr>
            <a:xfrm>
              <a:off x="5584724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포인트가 5개인 별 23"/>
            <p:cNvSpPr/>
            <p:nvPr/>
          </p:nvSpPr>
          <p:spPr>
            <a:xfrm>
              <a:off x="6012428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포인트가 5개인 별 24"/>
            <p:cNvSpPr/>
            <p:nvPr/>
          </p:nvSpPr>
          <p:spPr>
            <a:xfrm>
              <a:off x="6440132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포인트가 5개인 별 25"/>
            <p:cNvSpPr/>
            <p:nvPr/>
          </p:nvSpPr>
          <p:spPr>
            <a:xfrm>
              <a:off x="686783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포인트가 5개인 별 26"/>
            <p:cNvSpPr/>
            <p:nvPr/>
          </p:nvSpPr>
          <p:spPr>
            <a:xfrm>
              <a:off x="729554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 flipH="1">
            <a:off x="3766351" y="4502689"/>
            <a:ext cx="3676673" cy="0"/>
          </a:xfrm>
          <a:prstGeom prst="line">
            <a:avLst/>
          </a:prstGeom>
          <a:ln>
            <a:solidFill>
              <a:srgbClr val="FCF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20466" y="2618848"/>
            <a:ext cx="3150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ArduBoy</a:t>
            </a:r>
            <a:endParaRPr lang="ko-KR" altLang="en-US" sz="6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1255" y="3752081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-Arduino portable </a:t>
            </a:r>
            <a:r>
              <a:rPr lang="en-US" altLang="ko-KR" dirty="0" err="1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gameBoy</a:t>
            </a:r>
            <a:r>
              <a:rPr lang="en-US" altLang="ko-KR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- </a:t>
            </a:r>
            <a:endParaRPr lang="ko-KR" altLang="en-US" dirty="0">
              <a:solidFill>
                <a:schemeClr val="bg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10056" y="527074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2013136025 </a:t>
            </a:r>
            <a:r>
              <a:rPr lang="ko-KR" altLang="en-US" dirty="0" smtClean="0">
                <a:solidFill>
                  <a:schemeClr val="bg1"/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김용규</a:t>
            </a:r>
            <a:endParaRPr lang="ko-KR" altLang="en-US" dirty="0">
              <a:solidFill>
                <a:schemeClr val="bg1"/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5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대각선 줄무늬 43"/>
          <p:cNvSpPr/>
          <p:nvPr/>
        </p:nvSpPr>
        <p:spPr>
          <a:xfrm>
            <a:off x="0" y="0"/>
            <a:ext cx="2369574" cy="2369574"/>
          </a:xfrm>
          <a:prstGeom prst="diagStripe">
            <a:avLst>
              <a:gd name="adj" fmla="val 68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대각선 줄무늬 44"/>
          <p:cNvSpPr/>
          <p:nvPr/>
        </p:nvSpPr>
        <p:spPr>
          <a:xfrm rot="10800000">
            <a:off x="9827558" y="4493341"/>
            <a:ext cx="2369574" cy="2369574"/>
          </a:xfrm>
          <a:prstGeom prst="diagStripe">
            <a:avLst>
              <a:gd name="adj" fmla="val 68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86458" y="1765165"/>
            <a:ext cx="734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25022" y="995724"/>
            <a:ext cx="2863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JULIAN" panose="02000000000000000000" pitchFamily="2" charset="0"/>
              </a:rPr>
              <a:t>Contents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R JULIAN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5022" y="2165274"/>
            <a:ext cx="2475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제작동기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5022" y="2824093"/>
            <a:ext cx="247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구상도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25377" y="2035757"/>
            <a:ext cx="483079" cy="498849"/>
            <a:chOff x="1337094" y="2483942"/>
            <a:chExt cx="483079" cy="498849"/>
          </a:xfrm>
        </p:grpSpPr>
        <p:sp>
          <p:nvSpPr>
            <p:cNvPr id="9" name="직사각형 8"/>
            <p:cNvSpPr/>
            <p:nvPr/>
          </p:nvSpPr>
          <p:spPr>
            <a:xfrm>
              <a:off x="1337094" y="2483942"/>
              <a:ext cx="483079" cy="1433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6200000">
              <a:off x="1171527" y="2669552"/>
              <a:ext cx="483079" cy="1433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992755" y="4952622"/>
            <a:ext cx="496470" cy="483079"/>
            <a:chOff x="3750850" y="2460008"/>
            <a:chExt cx="496470" cy="483079"/>
          </a:xfrm>
        </p:grpSpPr>
        <p:sp>
          <p:nvSpPr>
            <p:cNvPr id="18" name="직사각형 17"/>
            <p:cNvSpPr/>
            <p:nvPr/>
          </p:nvSpPr>
          <p:spPr>
            <a:xfrm>
              <a:off x="3750850" y="2799688"/>
              <a:ext cx="483079" cy="1433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3934081" y="2629848"/>
              <a:ext cx="483079" cy="1433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725022" y="3482912"/>
            <a:ext cx="247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기능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5021" y="4141731"/>
            <a:ext cx="2475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시연영상</a:t>
            </a:r>
            <a:endParaRPr lang="ko-KR" altLang="en-US" dirty="0"/>
          </a:p>
        </p:txBody>
      </p:sp>
      <p:pic>
        <p:nvPicPr>
          <p:cNvPr id="1028" name="Picture 4" descr="아두이노 게임기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0" t="9182" r="36520" b="10748"/>
          <a:stretch/>
        </p:blipFill>
        <p:spPr bwMode="auto">
          <a:xfrm>
            <a:off x="1462990" y="2273162"/>
            <a:ext cx="1778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2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자유형 52"/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56" name="자유형 55"/>
          <p:cNvSpPr/>
          <p:nvPr/>
        </p:nvSpPr>
        <p:spPr>
          <a:xfrm>
            <a:off x="2480468" y="2826410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59" name="자유형 58"/>
          <p:cNvSpPr/>
          <p:nvPr/>
        </p:nvSpPr>
        <p:spPr>
          <a:xfrm>
            <a:off x="7469901" y="4531334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l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/>
          </a:p>
        </p:txBody>
      </p:sp>
      <p:sp>
        <p:nvSpPr>
          <p:cNvPr id="2" name="양쪽 중괄호 1"/>
          <p:cNvSpPr/>
          <p:nvPr/>
        </p:nvSpPr>
        <p:spPr>
          <a:xfrm>
            <a:off x="914401" y="1602658"/>
            <a:ext cx="10373032" cy="3657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4005235" y="1128596"/>
            <a:ext cx="4050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81303" y="605376"/>
            <a:ext cx="178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제작 동기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5146" y="2422876"/>
            <a:ext cx="858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sz="1400" b="1" dirty="0"/>
              <a:t>- 14</a:t>
            </a:r>
            <a:r>
              <a:rPr lang="ko-KR" altLang="en-US" sz="1400" b="1" dirty="0"/>
              <a:t>년도 미국의 한 메이커가 신용카드 사이즈의 </a:t>
            </a:r>
            <a:r>
              <a:rPr lang="ko-KR" altLang="en-US" sz="1400" b="1" dirty="0" err="1" smtClean="0"/>
              <a:t>아두이노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게임기를 만들어 </a:t>
            </a:r>
            <a:r>
              <a:rPr lang="ko-KR" altLang="en-US" sz="1400" b="1" dirty="0" err="1"/>
              <a:t>주목받은</a:t>
            </a:r>
            <a:r>
              <a:rPr lang="ko-KR" altLang="en-US" sz="1400" b="1" dirty="0"/>
              <a:t> 적이 있습니다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그것을 재현해 보는 것을 </a:t>
            </a:r>
            <a:r>
              <a:rPr lang="ko-KR" altLang="en-US" sz="1400" b="1" dirty="0" err="1"/>
              <a:t>목적으로한다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95146" y="3447385"/>
            <a:ext cx="8583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 </a:t>
            </a:r>
            <a:r>
              <a:rPr lang="ko-KR" altLang="en-US" sz="1400" b="1" dirty="0" err="1"/>
              <a:t>아두이노를</a:t>
            </a:r>
            <a:r>
              <a:rPr lang="ko-KR" altLang="en-US" sz="1400" b="1" dirty="0"/>
              <a:t> 이용해 휴대용 게임기를 만들어 보는 것을 목적으로 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가능할 경우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와의 연결을 통해 더 많은 게임을 직접 컨트롤할 수 있는 게임기를 만들어볼 예정이다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4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2480468" y="2826410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algn="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7469901" y="4531334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05235" y="1128596"/>
            <a:ext cx="4050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58276" y="668259"/>
            <a:ext cx="2597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prstClr val="black">
                    <a:lumMod val="75000"/>
                    <a:lumOff val="25000"/>
                  </a:prst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구상도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3361024" descr="DRW000027d45e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894" y="1799993"/>
            <a:ext cx="5619506" cy="351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6133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2480468" y="2826410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algn="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7469901" y="4531334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" name="양쪽 중괄호 1"/>
          <p:cNvSpPr/>
          <p:nvPr/>
        </p:nvSpPr>
        <p:spPr>
          <a:xfrm>
            <a:off x="914401" y="1602658"/>
            <a:ext cx="10373032" cy="3657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05235" y="1128596"/>
            <a:ext cx="4050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1121" y="718687"/>
            <a:ext cx="125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기능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2500" t="35770" r="18889" b="14102"/>
          <a:stretch/>
        </p:blipFill>
        <p:spPr>
          <a:xfrm>
            <a:off x="3421215" y="1249016"/>
            <a:ext cx="53594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8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7469901" y="1121487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2480468" y="2826410"/>
            <a:ext cx="2169318" cy="1205177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algn="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7469901" y="4531334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" name="양쪽 중괄호 1"/>
          <p:cNvSpPr/>
          <p:nvPr/>
        </p:nvSpPr>
        <p:spPr>
          <a:xfrm>
            <a:off x="914401" y="1602658"/>
            <a:ext cx="10373032" cy="3657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005235" y="1128596"/>
            <a:ext cx="4050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66651" y="622313"/>
            <a:ext cx="230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시연 연상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3790" y="3198165"/>
            <a:ext cx="745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KBIZ한마음고딕 R" panose="02020503020101020101" pitchFamily="18" charset="-127"/>
                <a:ea typeface="KBIZ한마음고딕 R" panose="02020503020101020101" pitchFamily="18" charset="-127"/>
              </a:rPr>
              <a:t>https://www.youtube.com/watch?v=4VcxDg448lk</a:t>
            </a: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KBIZ한마음고딕 R" panose="02020503020101020101" pitchFamily="18" charset="-127"/>
              <a:ea typeface="KBIZ한마음고딕 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5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511296" y="4183380"/>
            <a:ext cx="5129784" cy="0"/>
          </a:xfrm>
          <a:prstGeom prst="line">
            <a:avLst/>
          </a:prstGeom>
          <a:ln w="19050">
            <a:solidFill>
              <a:srgbClr val="FCF3DC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591050" y="2276320"/>
            <a:ext cx="2892552" cy="978676"/>
            <a:chOff x="4563618" y="2395192"/>
            <a:chExt cx="2892552" cy="978676"/>
          </a:xfrm>
        </p:grpSpPr>
        <p:sp>
          <p:nvSpPr>
            <p:cNvPr id="11" name="포인트가 5개인 별 10"/>
            <p:cNvSpPr/>
            <p:nvPr/>
          </p:nvSpPr>
          <p:spPr>
            <a:xfrm>
              <a:off x="7323582" y="2632935"/>
              <a:ext cx="132588" cy="132588"/>
            </a:xfrm>
            <a:prstGeom prst="star5">
              <a:avLst/>
            </a:prstGeom>
            <a:solidFill>
              <a:srgbClr val="FCF3DC"/>
            </a:solidFill>
            <a:ln>
              <a:solidFill>
                <a:srgbClr val="FCF3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563618" y="2395192"/>
              <a:ext cx="2842260" cy="978676"/>
              <a:chOff x="4655058" y="2130284"/>
              <a:chExt cx="2842260" cy="1200912"/>
            </a:xfrm>
          </p:grpSpPr>
          <p:sp>
            <p:nvSpPr>
              <p:cNvPr id="10" name="원호 9"/>
              <p:cNvSpPr/>
              <p:nvPr/>
            </p:nvSpPr>
            <p:spPr>
              <a:xfrm>
                <a:off x="4691634" y="2130284"/>
                <a:ext cx="2805684" cy="1005840"/>
              </a:xfrm>
              <a:prstGeom prst="arc">
                <a:avLst>
                  <a:gd name="adj1" fmla="val 17220607"/>
                  <a:gd name="adj2" fmla="val 20969242"/>
                </a:avLst>
              </a:prstGeom>
              <a:ln>
                <a:solidFill>
                  <a:srgbClr val="FCF3D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원호 11"/>
              <p:cNvSpPr/>
              <p:nvPr/>
            </p:nvSpPr>
            <p:spPr>
              <a:xfrm>
                <a:off x="4673346" y="2227820"/>
                <a:ext cx="2805684" cy="1005840"/>
              </a:xfrm>
              <a:prstGeom prst="arc">
                <a:avLst>
                  <a:gd name="adj1" fmla="val 12703198"/>
                  <a:gd name="adj2" fmla="val 20969242"/>
                </a:avLst>
              </a:prstGeom>
              <a:ln>
                <a:solidFill>
                  <a:srgbClr val="FCF3D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4655058" y="2325356"/>
                <a:ext cx="2805684" cy="1005840"/>
              </a:xfrm>
              <a:prstGeom prst="arc">
                <a:avLst>
                  <a:gd name="adj1" fmla="val 11644468"/>
                  <a:gd name="adj2" fmla="val 20969242"/>
                </a:avLst>
              </a:prstGeom>
              <a:ln>
                <a:solidFill>
                  <a:srgbClr val="FCF3DC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746228" y="3254966"/>
            <a:ext cx="3281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컬러컬러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4F4E53"/>
      </a:accent1>
      <a:accent2>
        <a:srgbClr val="F2E8DE"/>
      </a:accent2>
      <a:accent3>
        <a:srgbClr val="5D141B"/>
      </a:accent3>
      <a:accent4>
        <a:srgbClr val="C52436"/>
      </a:accent4>
      <a:accent5>
        <a:srgbClr val="F7E1A7"/>
      </a:accent5>
      <a:accent6>
        <a:srgbClr val="2F5496"/>
      </a:accent6>
      <a:hlink>
        <a:srgbClr val="262626"/>
      </a:hlink>
      <a:folHlink>
        <a:srgbClr val="262626"/>
      </a:folHlink>
    </a:clrScheme>
    <a:fontScheme name="사용자 지정 24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76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KBIZ한마음고딕 B</vt:lpstr>
      <vt:lpstr>AR JULIAN</vt:lpstr>
      <vt:lpstr>Arial</vt:lpstr>
      <vt:lpstr>나눔고딕</vt:lpstr>
      <vt:lpstr>KBIZ한마음고딕 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사용자</cp:lastModifiedBy>
  <cp:revision>44</cp:revision>
  <dcterms:created xsi:type="dcterms:W3CDTF">2015-12-15T01:40:36Z</dcterms:created>
  <dcterms:modified xsi:type="dcterms:W3CDTF">2016-12-17T11:54:35Z</dcterms:modified>
</cp:coreProperties>
</file>