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5cTKiAdjz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15816" y="4581128"/>
            <a:ext cx="5637010" cy="882119"/>
          </a:xfrm>
        </p:spPr>
        <p:txBody>
          <a:bodyPr/>
          <a:lstStyle/>
          <a:p>
            <a:pPr algn="r"/>
            <a:r>
              <a:rPr lang="ko-KR" altLang="en-US" dirty="0" smtClean="0"/>
              <a:t>학번 </a:t>
            </a:r>
            <a:r>
              <a:rPr lang="en-US" altLang="ko-KR" dirty="0" smtClean="0"/>
              <a:t>: 2013136029</a:t>
            </a:r>
          </a:p>
          <a:p>
            <a:pPr algn="r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김태훈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BlueTooth</a:t>
            </a:r>
            <a:r>
              <a:rPr lang="en-US" altLang="ko-KR" dirty="0" smtClean="0"/>
              <a:t> Speaker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0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6512511" cy="1143000"/>
          </a:xfrm>
        </p:spPr>
        <p:txBody>
          <a:bodyPr/>
          <a:lstStyle/>
          <a:p>
            <a:pPr algn="l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71600" y="2132856"/>
            <a:ext cx="6400800" cy="3474720"/>
          </a:xfrm>
        </p:spPr>
        <p:txBody>
          <a:bodyPr>
            <a:noAutofit/>
          </a:bodyPr>
          <a:lstStyle/>
          <a:p>
            <a:r>
              <a:rPr lang="ko-KR" altLang="en-US" sz="3600" dirty="0" smtClean="0">
                <a:latin typeface="+mj-ea"/>
                <a:ea typeface="+mj-ea"/>
              </a:rPr>
              <a:t>구 성 도</a:t>
            </a:r>
            <a:endParaRPr lang="en-US" altLang="ko-KR" sz="3600" dirty="0" smtClean="0">
              <a:latin typeface="+mj-ea"/>
              <a:ea typeface="+mj-ea"/>
            </a:endParaRPr>
          </a:p>
          <a:p>
            <a:pPr marL="45720" indent="0">
              <a:buNone/>
            </a:pPr>
            <a:endParaRPr lang="en-US" altLang="ko-KR" sz="3600" dirty="0" smtClean="0">
              <a:latin typeface="+mj-ea"/>
              <a:ea typeface="+mj-ea"/>
            </a:endParaRPr>
          </a:p>
          <a:p>
            <a:r>
              <a:rPr lang="ko-KR" altLang="en-US" sz="3600" dirty="0" smtClean="0">
                <a:latin typeface="+mj-ea"/>
                <a:ea typeface="+mj-ea"/>
              </a:rPr>
              <a:t>기 능</a:t>
            </a:r>
            <a:endParaRPr lang="en-US" altLang="ko-KR" sz="3600" dirty="0" smtClean="0">
              <a:latin typeface="+mj-ea"/>
              <a:ea typeface="+mj-ea"/>
            </a:endParaRPr>
          </a:p>
          <a:p>
            <a:endParaRPr lang="en-US" altLang="ko-KR" sz="3600" dirty="0">
              <a:latin typeface="+mj-ea"/>
              <a:ea typeface="+mj-ea"/>
            </a:endParaRPr>
          </a:p>
          <a:p>
            <a:r>
              <a:rPr lang="ko-KR" altLang="en-US" sz="3600" dirty="0" smtClean="0">
                <a:latin typeface="+mj-ea"/>
                <a:ea typeface="+mj-ea"/>
              </a:rPr>
              <a:t>시 연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87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74" y="1844824"/>
            <a:ext cx="749394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767974" y="256735"/>
            <a:ext cx="7175351" cy="1793167"/>
          </a:xfrm>
        </p:spPr>
        <p:txBody>
          <a:bodyPr/>
          <a:lstStyle/>
          <a:p>
            <a:r>
              <a:rPr lang="ko-KR" altLang="en-US" sz="4000" dirty="0" smtClean="0"/>
              <a:t>구 성 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6512511" cy="1143000"/>
          </a:xfrm>
        </p:spPr>
        <p:txBody>
          <a:bodyPr/>
          <a:lstStyle/>
          <a:p>
            <a:pPr algn="l"/>
            <a:r>
              <a:rPr lang="ko-KR" altLang="en-US" sz="4000" dirty="0" smtClean="0"/>
              <a:t>기 능</a:t>
            </a:r>
            <a:endParaRPr lang="ko-KR" altLang="en-US" sz="4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16374924"/>
              </p:ext>
            </p:extLst>
          </p:nvPr>
        </p:nvGraphicFramePr>
        <p:xfrm>
          <a:off x="611560" y="1196752"/>
          <a:ext cx="7488832" cy="5109562"/>
        </p:xfrm>
        <a:graphic>
          <a:graphicData uri="http://schemas.openxmlformats.org/drawingml/2006/table">
            <a:tbl>
              <a:tblPr/>
              <a:tblGrid>
                <a:gridCol w="1471205"/>
                <a:gridCol w="6017627"/>
              </a:tblGrid>
              <a:tr h="3523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 능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 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85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음악 재생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음악을 재생할 수 있는 기능이다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재생은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번부터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번까지 입력을 통해 해당되는 곡을 재생한다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음악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일시정지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음악을 잠시 멈추고 싶을 때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일시정지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해놓는 기능이다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빠르기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 / -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음악의 속도를 빠르게 하거나 느리게 하는 기능이다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볼륨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 / -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음악의 볼륨을 조절하는 기능이다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음악 정지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음악을 아예 멈추고 싶을 때 정지하는 기능이다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랜덤 재생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음악을 랜덤으로 재생하는 기능이다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468" marR="60468" marT="16718" marB="167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0238" y="1844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3284984"/>
            <a:ext cx="7560840" cy="576064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https://www.youtube.com/watch?v=75cTKiAdjzg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512511" cy="1143000"/>
          </a:xfrm>
        </p:spPr>
        <p:txBody>
          <a:bodyPr/>
          <a:lstStyle/>
          <a:p>
            <a:pPr algn="l"/>
            <a:r>
              <a:rPr lang="ko-KR" altLang="en-US" sz="4000" dirty="0" smtClean="0"/>
              <a:t>시 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16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감 사 합 </a:t>
            </a:r>
            <a:r>
              <a:rPr lang="ko-KR" altLang="en-US" dirty="0" err="1" smtClean="0"/>
              <a:t>니</a:t>
            </a:r>
            <a:r>
              <a:rPr lang="ko-KR" altLang="en-US" dirty="0" smtClean="0"/>
              <a:t> 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3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</TotalTime>
  <Words>106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기류</vt:lpstr>
      <vt:lpstr>BlueTooth Speaker</vt:lpstr>
      <vt:lpstr>목 차</vt:lpstr>
      <vt:lpstr>구 성 도</vt:lpstr>
      <vt:lpstr>기 능</vt:lpstr>
      <vt:lpstr>시 연</vt:lpstr>
      <vt:lpstr>감 사 합 니 다.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Speaker</dc:title>
  <dc:creator>Microsoft Corporation</dc:creator>
  <cp:lastModifiedBy>user</cp:lastModifiedBy>
  <cp:revision>6</cp:revision>
  <dcterms:created xsi:type="dcterms:W3CDTF">2006-10-05T04:04:58Z</dcterms:created>
  <dcterms:modified xsi:type="dcterms:W3CDTF">2016-12-19T12:52:45Z</dcterms:modified>
</cp:coreProperties>
</file>