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5E92A188-9C0C-4EA1-ABFB-B49220A14DBD}">
          <p14:sldIdLst>
            <p14:sldId id="260"/>
            <p14:sldId id="256"/>
            <p14:sldId id="257"/>
            <p14:sldId id="258"/>
            <p14:sldId id="261"/>
            <p14:sldId id="262"/>
            <p14:sldId id="263"/>
            <p14:sldId id="264"/>
            <p14:sldId id="265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168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793B6-8010-4867-BFB0-3EFB796A0496}" type="doc">
      <dgm:prSet loTypeId="urn:microsoft.com/office/officeart/2005/8/layout/cycle3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89780DFC-DB7D-46E3-982B-76DBC6B06092}">
      <dgm:prSet phldrT="[텍스트]"/>
      <dgm:spPr/>
      <dgm:t>
        <a:bodyPr/>
        <a:lstStyle/>
        <a:p>
          <a:pPr latinLnBrk="1"/>
          <a:r>
            <a:rPr lang="ko-KR" altLang="en-US" dirty="0" smtClean="0"/>
            <a:t>초음파 센서</a:t>
          </a:r>
          <a:endParaRPr lang="ko-KR" altLang="en-US" dirty="0"/>
        </a:p>
      </dgm:t>
    </dgm:pt>
    <dgm:pt modelId="{4ADD3C2E-0B46-4E4B-B179-51A35DD005DB}" type="parTrans" cxnId="{1F3DCB29-1FB6-45A8-BD29-3CC61FF93EE6}">
      <dgm:prSet/>
      <dgm:spPr/>
      <dgm:t>
        <a:bodyPr/>
        <a:lstStyle/>
        <a:p>
          <a:pPr latinLnBrk="1"/>
          <a:endParaRPr lang="ko-KR" altLang="en-US"/>
        </a:p>
      </dgm:t>
    </dgm:pt>
    <dgm:pt modelId="{EC29A6D5-C0FE-4068-8B48-EB14543C7771}" type="sibTrans" cxnId="{1F3DCB29-1FB6-45A8-BD29-3CC61FF93EE6}">
      <dgm:prSet/>
      <dgm:spPr/>
      <dgm:t>
        <a:bodyPr/>
        <a:lstStyle/>
        <a:p>
          <a:pPr latinLnBrk="1"/>
          <a:endParaRPr lang="ko-KR" altLang="en-US"/>
        </a:p>
      </dgm:t>
    </dgm:pt>
    <dgm:pt modelId="{4B1BF8F0-E531-48DB-AF7F-E32C348C3D21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블루투스</a:t>
          </a:r>
          <a:r>
            <a:rPr lang="ko-KR" altLang="en-US" dirty="0" smtClean="0"/>
            <a:t> 모듈</a:t>
          </a:r>
          <a:endParaRPr lang="ko-KR" altLang="en-US" dirty="0"/>
        </a:p>
      </dgm:t>
    </dgm:pt>
    <dgm:pt modelId="{C350A4FC-50CD-4D8B-9CFA-51EAB5BED830}" type="parTrans" cxnId="{13ADFA7B-4E24-4C52-A1A6-755C96DAF220}">
      <dgm:prSet/>
      <dgm:spPr/>
      <dgm:t>
        <a:bodyPr/>
        <a:lstStyle/>
        <a:p>
          <a:pPr latinLnBrk="1"/>
          <a:endParaRPr lang="ko-KR" altLang="en-US"/>
        </a:p>
      </dgm:t>
    </dgm:pt>
    <dgm:pt modelId="{894E9EFE-E10A-4118-BFC0-06C5E7D3421E}" type="sibTrans" cxnId="{13ADFA7B-4E24-4C52-A1A6-755C96DAF220}">
      <dgm:prSet/>
      <dgm:spPr/>
      <dgm:t>
        <a:bodyPr/>
        <a:lstStyle/>
        <a:p>
          <a:pPr latinLnBrk="1"/>
          <a:endParaRPr lang="ko-KR" altLang="en-US"/>
        </a:p>
      </dgm:t>
    </dgm:pt>
    <dgm:pt modelId="{81852EE4-2E06-43A8-9F44-8C0B6014CEBB}">
      <dgm:prSet phldrT="[텍스트]"/>
      <dgm:spPr/>
      <dgm:t>
        <a:bodyPr/>
        <a:lstStyle/>
        <a:p>
          <a:pPr latinLnBrk="1"/>
          <a:r>
            <a:rPr lang="en-US" altLang="ko-KR" spc="-300" dirty="0" smtClean="0"/>
            <a:t>DC</a:t>
          </a:r>
          <a:r>
            <a:rPr lang="ko-KR" altLang="en-US" spc="-300" dirty="0" smtClean="0"/>
            <a:t>모터 드라이버</a:t>
          </a:r>
          <a:endParaRPr lang="ko-KR" altLang="en-US" spc="-300" dirty="0"/>
        </a:p>
      </dgm:t>
    </dgm:pt>
    <dgm:pt modelId="{3D95A9D0-5D15-4D78-9C55-DF12D024CCCE}" type="parTrans" cxnId="{4F75EA51-FBAA-46B0-810A-F3CE1428EA5F}">
      <dgm:prSet/>
      <dgm:spPr/>
      <dgm:t>
        <a:bodyPr/>
        <a:lstStyle/>
        <a:p>
          <a:pPr latinLnBrk="1"/>
          <a:endParaRPr lang="ko-KR" altLang="en-US"/>
        </a:p>
      </dgm:t>
    </dgm:pt>
    <dgm:pt modelId="{3BC8C119-288B-4CB7-B372-58D4256D706F}" type="sibTrans" cxnId="{4F75EA51-FBAA-46B0-810A-F3CE1428EA5F}">
      <dgm:prSet/>
      <dgm:spPr/>
      <dgm:t>
        <a:bodyPr/>
        <a:lstStyle/>
        <a:p>
          <a:pPr latinLnBrk="1"/>
          <a:endParaRPr lang="ko-KR" altLang="en-US"/>
        </a:p>
      </dgm:t>
    </dgm:pt>
    <dgm:pt modelId="{86C88075-0974-4658-987C-858A99C3DA4A}">
      <dgm:prSet phldrT="[텍스트]" custT="1"/>
      <dgm:spPr/>
      <dgm:t>
        <a:bodyPr/>
        <a:lstStyle/>
        <a:p>
          <a:pPr latinLnBrk="1"/>
          <a:r>
            <a:rPr lang="ko-KR" altLang="en-US" sz="2600" spc="-300" dirty="0" err="1" smtClean="0"/>
            <a:t>서보모터</a:t>
          </a:r>
          <a:r>
            <a:rPr lang="ko-KR" altLang="en-US" sz="2600" spc="-300" dirty="0" smtClean="0"/>
            <a:t> 드라이버</a:t>
          </a:r>
          <a:endParaRPr lang="ko-KR" altLang="en-US" sz="2600" spc="-300" dirty="0"/>
        </a:p>
      </dgm:t>
    </dgm:pt>
    <dgm:pt modelId="{E9116CD7-B0A2-4723-BC15-3B34476B71BD}" type="parTrans" cxnId="{5D606D33-D92A-45FD-83C7-0688C4C7E9C2}">
      <dgm:prSet/>
      <dgm:spPr/>
      <dgm:t>
        <a:bodyPr/>
        <a:lstStyle/>
        <a:p>
          <a:pPr latinLnBrk="1"/>
          <a:endParaRPr lang="ko-KR" altLang="en-US"/>
        </a:p>
      </dgm:t>
    </dgm:pt>
    <dgm:pt modelId="{7599A78D-915F-49EC-9599-0CA286F71B62}" type="sibTrans" cxnId="{5D606D33-D92A-45FD-83C7-0688C4C7E9C2}">
      <dgm:prSet/>
      <dgm:spPr/>
      <dgm:t>
        <a:bodyPr/>
        <a:lstStyle/>
        <a:p>
          <a:pPr latinLnBrk="1"/>
          <a:endParaRPr lang="ko-KR" altLang="en-US"/>
        </a:p>
      </dgm:t>
    </dgm:pt>
    <dgm:pt modelId="{FD00CC64-8BBE-4ECB-B0DC-B5170209C51C}" type="pres">
      <dgm:prSet presAssocID="{485793B6-8010-4867-BFB0-3EFB796A049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7998F3-0A68-4872-BBB6-D9B968156EAF}" type="pres">
      <dgm:prSet presAssocID="{485793B6-8010-4867-BFB0-3EFB796A0496}" presName="cycle" presStyleCnt="0"/>
      <dgm:spPr/>
    </dgm:pt>
    <dgm:pt modelId="{704EB746-1428-403B-8E75-EFFEFDAC197D}" type="pres">
      <dgm:prSet presAssocID="{89780DFC-DB7D-46E3-982B-76DBC6B06092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4A1F81-3771-4005-B398-60577FE7CBC8}" type="pres">
      <dgm:prSet presAssocID="{EC29A6D5-C0FE-4068-8B48-EB14543C7771}" presName="sibTransFirstNode" presStyleLbl="bgShp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67BAF5A-888F-4BCC-ABA6-ADD3F9EF1F5D}" type="pres">
      <dgm:prSet presAssocID="{4B1BF8F0-E531-48DB-AF7F-E32C348C3D21}" presName="nodeFollowingNodes" presStyleLbl="node1" presStyleIdx="1" presStyleCnt="4" custRadScaleRad="98583" custRadScaleInc="-18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1ADC18-425E-4BD8-8A4C-0CB0924214CD}" type="pres">
      <dgm:prSet presAssocID="{81852EE4-2E06-43A8-9F44-8C0B6014CEBB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149924-554E-4C4E-BC9B-0C4D9A32EE7F}" type="pres">
      <dgm:prSet presAssocID="{86C88075-0974-4658-987C-858A99C3DA4A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7E576CD-FD92-41DD-AFB3-5A8D21DA4913}" type="presOf" srcId="{86C88075-0974-4658-987C-858A99C3DA4A}" destId="{E8149924-554E-4C4E-BC9B-0C4D9A32EE7F}" srcOrd="0" destOrd="0" presId="urn:microsoft.com/office/officeart/2005/8/layout/cycle3"/>
    <dgm:cxn modelId="{13ADFA7B-4E24-4C52-A1A6-755C96DAF220}" srcId="{485793B6-8010-4867-BFB0-3EFB796A0496}" destId="{4B1BF8F0-E531-48DB-AF7F-E32C348C3D21}" srcOrd="1" destOrd="0" parTransId="{C350A4FC-50CD-4D8B-9CFA-51EAB5BED830}" sibTransId="{894E9EFE-E10A-4118-BFC0-06C5E7D3421E}"/>
    <dgm:cxn modelId="{1F3DCB29-1FB6-45A8-BD29-3CC61FF93EE6}" srcId="{485793B6-8010-4867-BFB0-3EFB796A0496}" destId="{89780DFC-DB7D-46E3-982B-76DBC6B06092}" srcOrd="0" destOrd="0" parTransId="{4ADD3C2E-0B46-4E4B-B179-51A35DD005DB}" sibTransId="{EC29A6D5-C0FE-4068-8B48-EB14543C7771}"/>
    <dgm:cxn modelId="{E117E385-C345-4685-9B3B-177BF689A5FC}" type="presOf" srcId="{89780DFC-DB7D-46E3-982B-76DBC6B06092}" destId="{704EB746-1428-403B-8E75-EFFEFDAC197D}" srcOrd="0" destOrd="0" presId="urn:microsoft.com/office/officeart/2005/8/layout/cycle3"/>
    <dgm:cxn modelId="{4A3B7BAA-CF51-4CF6-8D30-728C67A3482E}" type="presOf" srcId="{485793B6-8010-4867-BFB0-3EFB796A0496}" destId="{FD00CC64-8BBE-4ECB-B0DC-B5170209C51C}" srcOrd="0" destOrd="0" presId="urn:microsoft.com/office/officeart/2005/8/layout/cycle3"/>
    <dgm:cxn modelId="{4F75EA51-FBAA-46B0-810A-F3CE1428EA5F}" srcId="{485793B6-8010-4867-BFB0-3EFB796A0496}" destId="{81852EE4-2E06-43A8-9F44-8C0B6014CEBB}" srcOrd="2" destOrd="0" parTransId="{3D95A9D0-5D15-4D78-9C55-DF12D024CCCE}" sibTransId="{3BC8C119-288B-4CB7-B372-58D4256D706F}"/>
    <dgm:cxn modelId="{29B9D90D-C73A-43C7-8A96-34657ADC6A64}" type="presOf" srcId="{81852EE4-2E06-43A8-9F44-8C0B6014CEBB}" destId="{051ADC18-425E-4BD8-8A4C-0CB0924214CD}" srcOrd="0" destOrd="0" presId="urn:microsoft.com/office/officeart/2005/8/layout/cycle3"/>
    <dgm:cxn modelId="{9A2F870A-0A72-490C-811D-C18138654FA4}" type="presOf" srcId="{4B1BF8F0-E531-48DB-AF7F-E32C348C3D21}" destId="{567BAF5A-888F-4BCC-ABA6-ADD3F9EF1F5D}" srcOrd="0" destOrd="0" presId="urn:microsoft.com/office/officeart/2005/8/layout/cycle3"/>
    <dgm:cxn modelId="{5D606D33-D92A-45FD-83C7-0688C4C7E9C2}" srcId="{485793B6-8010-4867-BFB0-3EFB796A0496}" destId="{86C88075-0974-4658-987C-858A99C3DA4A}" srcOrd="3" destOrd="0" parTransId="{E9116CD7-B0A2-4723-BC15-3B34476B71BD}" sibTransId="{7599A78D-915F-49EC-9599-0CA286F71B62}"/>
    <dgm:cxn modelId="{8466D822-DF3F-4CE9-8F21-0B624200F855}" type="presOf" srcId="{EC29A6D5-C0FE-4068-8B48-EB14543C7771}" destId="{D84A1F81-3771-4005-B398-60577FE7CBC8}" srcOrd="0" destOrd="0" presId="urn:microsoft.com/office/officeart/2005/8/layout/cycle3"/>
    <dgm:cxn modelId="{76D09D4B-D47C-43D8-9DAE-0711427B9E03}" type="presParOf" srcId="{FD00CC64-8BBE-4ECB-B0DC-B5170209C51C}" destId="{347998F3-0A68-4872-BBB6-D9B968156EAF}" srcOrd="0" destOrd="0" presId="urn:microsoft.com/office/officeart/2005/8/layout/cycle3"/>
    <dgm:cxn modelId="{49415E94-AFF1-4989-B9A3-C65E2A73DA36}" type="presParOf" srcId="{347998F3-0A68-4872-BBB6-D9B968156EAF}" destId="{704EB746-1428-403B-8E75-EFFEFDAC197D}" srcOrd="0" destOrd="0" presId="urn:microsoft.com/office/officeart/2005/8/layout/cycle3"/>
    <dgm:cxn modelId="{A0C09482-B26F-4569-84F8-1A86F609AB56}" type="presParOf" srcId="{347998F3-0A68-4872-BBB6-D9B968156EAF}" destId="{D84A1F81-3771-4005-B398-60577FE7CBC8}" srcOrd="1" destOrd="0" presId="urn:microsoft.com/office/officeart/2005/8/layout/cycle3"/>
    <dgm:cxn modelId="{ADCD85E2-E8E5-4074-8C4F-E652B34FBCB8}" type="presParOf" srcId="{347998F3-0A68-4872-BBB6-D9B968156EAF}" destId="{567BAF5A-888F-4BCC-ABA6-ADD3F9EF1F5D}" srcOrd="2" destOrd="0" presId="urn:microsoft.com/office/officeart/2005/8/layout/cycle3"/>
    <dgm:cxn modelId="{63B1F789-1645-4BB2-9617-7D42D45C8391}" type="presParOf" srcId="{347998F3-0A68-4872-BBB6-D9B968156EAF}" destId="{051ADC18-425E-4BD8-8A4C-0CB0924214CD}" srcOrd="3" destOrd="0" presId="urn:microsoft.com/office/officeart/2005/8/layout/cycle3"/>
    <dgm:cxn modelId="{89A13A92-14A0-4CF9-900E-802CBAA2CDED}" type="presParOf" srcId="{347998F3-0A68-4872-BBB6-D9B968156EAF}" destId="{E8149924-554E-4C4E-BC9B-0C4D9A32EE7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A1F81-3771-4005-B398-60577FE7CBC8}">
      <dsp:nvSpPr>
        <dsp:cNvPr id="0" name=""/>
        <dsp:cNvSpPr/>
      </dsp:nvSpPr>
      <dsp:spPr>
        <a:xfrm>
          <a:off x="1105614" y="-90420"/>
          <a:ext cx="4379603" cy="4379603"/>
        </a:xfrm>
        <a:prstGeom prst="circularArrow">
          <a:avLst>
            <a:gd name="adj1" fmla="val 4668"/>
            <a:gd name="adj2" fmla="val 272909"/>
            <a:gd name="adj3" fmla="val 12970170"/>
            <a:gd name="adj4" fmla="val 17936934"/>
            <a:gd name="adj5" fmla="val 484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04EB746-1428-403B-8E75-EFFEFDAC197D}">
      <dsp:nvSpPr>
        <dsp:cNvPr id="0" name=""/>
        <dsp:cNvSpPr/>
      </dsp:nvSpPr>
      <dsp:spPr>
        <a:xfrm>
          <a:off x="1889071" y="398"/>
          <a:ext cx="2812689" cy="140634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초음파 센서</a:t>
          </a:r>
          <a:endParaRPr lang="ko-KR" altLang="en-US" sz="2800" kern="1200" dirty="0"/>
        </a:p>
      </dsp:txBody>
      <dsp:txXfrm>
        <a:off x="1957723" y="69050"/>
        <a:ext cx="2675385" cy="1269040"/>
      </dsp:txXfrm>
    </dsp:sp>
    <dsp:sp modelId="{567BAF5A-888F-4BCC-ABA6-ADD3F9EF1F5D}">
      <dsp:nvSpPr>
        <dsp:cNvPr id="0" name=""/>
        <dsp:cNvSpPr/>
      </dsp:nvSpPr>
      <dsp:spPr>
        <a:xfrm>
          <a:off x="3438956" y="1537709"/>
          <a:ext cx="2812689" cy="140634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err="1" smtClean="0"/>
            <a:t>블루투스</a:t>
          </a:r>
          <a:r>
            <a:rPr lang="ko-KR" altLang="en-US" sz="2800" kern="1200" dirty="0" smtClean="0"/>
            <a:t> 모듈</a:t>
          </a:r>
          <a:endParaRPr lang="ko-KR" altLang="en-US" sz="2800" kern="1200" dirty="0"/>
        </a:p>
      </dsp:txBody>
      <dsp:txXfrm>
        <a:off x="3507608" y="1606361"/>
        <a:ext cx="2675385" cy="1269040"/>
      </dsp:txXfrm>
    </dsp:sp>
    <dsp:sp modelId="{051ADC18-425E-4BD8-8A4C-0CB0924214CD}">
      <dsp:nvSpPr>
        <dsp:cNvPr id="0" name=""/>
        <dsp:cNvSpPr/>
      </dsp:nvSpPr>
      <dsp:spPr>
        <a:xfrm>
          <a:off x="1889071" y="3145536"/>
          <a:ext cx="2812689" cy="140634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spc="-300" dirty="0" smtClean="0"/>
            <a:t>DC</a:t>
          </a:r>
          <a:r>
            <a:rPr lang="ko-KR" altLang="en-US" sz="2800" kern="1200" spc="-300" dirty="0" smtClean="0"/>
            <a:t>모터 드라이버</a:t>
          </a:r>
          <a:endParaRPr lang="ko-KR" altLang="en-US" sz="2800" kern="1200" spc="-300" dirty="0"/>
        </a:p>
      </dsp:txBody>
      <dsp:txXfrm>
        <a:off x="1957723" y="3214188"/>
        <a:ext cx="2675385" cy="1269040"/>
      </dsp:txXfrm>
    </dsp:sp>
    <dsp:sp modelId="{E8149924-554E-4C4E-BC9B-0C4D9A32EE7F}">
      <dsp:nvSpPr>
        <dsp:cNvPr id="0" name=""/>
        <dsp:cNvSpPr/>
      </dsp:nvSpPr>
      <dsp:spPr>
        <a:xfrm>
          <a:off x="316503" y="1572967"/>
          <a:ext cx="2812689" cy="140634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spc="-300" dirty="0" err="1" smtClean="0"/>
            <a:t>서보모터</a:t>
          </a:r>
          <a:r>
            <a:rPr lang="ko-KR" altLang="en-US" sz="2600" kern="1200" spc="-300" dirty="0" smtClean="0"/>
            <a:t> 드라이버</a:t>
          </a:r>
          <a:endParaRPr lang="ko-KR" altLang="en-US" sz="2600" kern="1200" spc="-300" dirty="0"/>
        </a:p>
      </dsp:txBody>
      <dsp:txXfrm>
        <a:off x="385155" y="1641619"/>
        <a:ext cx="2675385" cy="126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7CF1-BC36-4D09-A36B-C96DF9B2987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D3D-EAAE-4A11-8135-B17134B3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5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7CF1-BC36-4D09-A36B-C96DF9B2987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D3D-EAAE-4A11-8135-B17134B3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7CF1-BC36-4D09-A36B-C96DF9B2987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D3D-EAAE-4A11-8135-B17134B3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7CF1-BC36-4D09-A36B-C96DF9B2987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D3D-EAAE-4A11-8135-B17134B3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5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7CF1-BC36-4D09-A36B-C96DF9B2987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D3D-EAAE-4A11-8135-B17134B3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1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7CF1-BC36-4D09-A36B-C96DF9B2987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D3D-EAAE-4A11-8135-B17134B3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75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7CF1-BC36-4D09-A36B-C96DF9B2987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D3D-EAAE-4A11-8135-B17134B3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7CF1-BC36-4D09-A36B-C96DF9B2987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D3D-EAAE-4A11-8135-B17134B3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2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7CF1-BC36-4D09-A36B-C96DF9B2987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D3D-EAAE-4A11-8135-B17134B3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07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7CF1-BC36-4D09-A36B-C96DF9B2987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D3D-EAAE-4A11-8135-B17134B3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0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7CF1-BC36-4D09-A36B-C96DF9B2987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DD3D-EAAE-4A11-8135-B17134B3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56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7CF1-BC36-4D09-A36B-C96DF9B2987D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7DD3D-EAAE-4A11-8135-B17134B3F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71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kIGzaB_eai0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6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396552" y="1988840"/>
            <a:ext cx="9793088" cy="1440160"/>
          </a:xfrm>
          <a:prstGeom prst="rect">
            <a:avLst/>
          </a:prstGeom>
          <a:solidFill>
            <a:schemeClr val="tx1">
              <a:lumMod val="85000"/>
              <a:lumOff val="1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34777" y="2132856"/>
            <a:ext cx="4190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rgbClr val="FFC000"/>
                </a:solidFill>
              </a:rPr>
              <a:t>Thank you</a:t>
            </a:r>
            <a:endParaRPr lang="ko-KR" altLang="en-US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" y="0"/>
            <a:ext cx="4573069" cy="4869160"/>
          </a:xfrm>
          <a:prstGeom prst="rect">
            <a:avLst/>
          </a:prstGeom>
          <a:solidFill>
            <a:schemeClr val="tx1">
              <a:lumMod val="85000"/>
              <a:lumOff val="15000"/>
              <a:alpha val="5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7472" y="2572653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RC</a:t>
            </a:r>
            <a:r>
              <a:rPr lang="ko-KR" altLang="en-US" sz="3200" dirty="0" smtClean="0"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카 </a:t>
            </a:r>
            <a:endParaRPr lang="ko-KR" altLang="en-US" sz="3200" dirty="0">
              <a:solidFill>
                <a:srgbClr val="FFC000"/>
              </a:solidFill>
              <a:effectLst/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240" y="3798651"/>
            <a:ext cx="24817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C000"/>
                </a:solidFill>
                <a:effectLst/>
                <a:latin typeface="-윤고딕330" pitchFamily="18" charset="-127"/>
                <a:ea typeface="-윤고딕330" pitchFamily="18" charset="-127"/>
              </a:rPr>
              <a:t>- 2013136030 </a:t>
            </a:r>
            <a:r>
              <a:rPr lang="ko-KR" altLang="en-US" sz="1600" dirty="0" smtClean="0">
                <a:solidFill>
                  <a:srgbClr val="FFC000"/>
                </a:solidFill>
                <a:effectLst/>
                <a:latin typeface="-윤고딕330" pitchFamily="18" charset="-127"/>
                <a:ea typeface="-윤고딕330" pitchFamily="18" charset="-127"/>
              </a:rPr>
              <a:t>김택수 </a:t>
            </a:r>
            <a:r>
              <a:rPr lang="en-US" altLang="ko-KR" sz="1600" dirty="0" smtClean="0">
                <a:solidFill>
                  <a:srgbClr val="FFC000"/>
                </a:solidFill>
                <a:effectLst/>
                <a:latin typeface="-윤고딕330" pitchFamily="18" charset="-127"/>
                <a:ea typeface="-윤고딕330" pitchFamily="18" charset="-127"/>
              </a:rPr>
              <a:t>–</a:t>
            </a:r>
          </a:p>
          <a:p>
            <a:r>
              <a:rPr lang="en-US" altLang="ko-KR" sz="1600" dirty="0" smtClean="0"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- 2013136079 </a:t>
            </a:r>
            <a:r>
              <a:rPr lang="ko-KR" altLang="en-US" sz="1600" dirty="0" smtClean="0"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이무현 </a:t>
            </a:r>
            <a:r>
              <a:rPr lang="en-US" altLang="ko-KR" sz="1600" dirty="0" smtClean="0"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–</a:t>
            </a:r>
          </a:p>
          <a:p>
            <a:r>
              <a:rPr lang="en-US" altLang="ko-KR" sz="1600" dirty="0" smtClean="0"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- 2013136109 </a:t>
            </a:r>
            <a:r>
              <a:rPr lang="ko-KR" altLang="en-US" sz="1600" dirty="0" err="1" smtClean="0"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이후민</a:t>
            </a:r>
            <a:r>
              <a:rPr lang="ko-KR" altLang="en-US" sz="1600" dirty="0" smtClean="0"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1600" dirty="0" smtClean="0">
                <a:solidFill>
                  <a:srgbClr val="FFC000"/>
                </a:solidFill>
                <a:latin typeface="-윤고딕330" pitchFamily="18" charset="-127"/>
                <a:ea typeface="-윤고딕330" pitchFamily="18" charset="-127"/>
              </a:rPr>
              <a:t>-</a:t>
            </a:r>
            <a:endParaRPr lang="en-US" altLang="ko-KR" sz="1600" dirty="0">
              <a:solidFill>
                <a:srgbClr val="FFC000"/>
              </a:solidFill>
              <a:latin typeface="-윤고딕330" pitchFamily="18" charset="-127"/>
              <a:ea typeface="-윤고딕330" pitchFamily="18" charset="-127"/>
            </a:endParaRPr>
          </a:p>
          <a:p>
            <a:pPr marL="171450" indent="-171450">
              <a:buFontTx/>
              <a:buChar char="-"/>
            </a:pPr>
            <a:endParaRPr lang="ko-KR" altLang="en-US" sz="800" dirty="0">
              <a:solidFill>
                <a:srgbClr val="FFC000"/>
              </a:solidFill>
              <a:effectLst/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11"/>
          <a:stretch/>
        </p:blipFill>
        <p:spPr>
          <a:xfrm>
            <a:off x="4573069" y="-18624"/>
            <a:ext cx="4570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3068" y="1988840"/>
            <a:ext cx="4573069" cy="4869160"/>
          </a:xfrm>
          <a:prstGeom prst="rect">
            <a:avLst/>
          </a:prstGeom>
          <a:solidFill>
            <a:schemeClr val="tx1">
              <a:lumMod val="85000"/>
              <a:lumOff val="15000"/>
              <a:alpha val="5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97"/>
          <a:stretch/>
        </p:blipFill>
        <p:spPr>
          <a:xfrm>
            <a:off x="-4535435" y="0"/>
            <a:ext cx="910743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5872" y="502200"/>
            <a:ext cx="1268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FFC000"/>
                </a:solidFill>
                <a:effectLst/>
                <a:latin typeface="-윤고딕330" pitchFamily="18" charset="-127"/>
                <a:ea typeface="-윤고딕330" pitchFamily="18" charset="-127"/>
              </a:rPr>
              <a:t>I</a:t>
            </a:r>
            <a:r>
              <a:rPr lang="en-US" altLang="ko-KR" sz="3200" dirty="0" smtClean="0">
                <a:solidFill>
                  <a:srgbClr val="FFC000"/>
                </a:solidFill>
                <a:effectLst/>
                <a:latin typeface="-윤고딕330" pitchFamily="18" charset="-127"/>
                <a:ea typeface="-윤고딕330" pitchFamily="18" charset="-127"/>
              </a:rPr>
              <a:t>ndex</a:t>
            </a:r>
            <a:endParaRPr lang="ko-KR" altLang="en-US" sz="3200" dirty="0">
              <a:solidFill>
                <a:srgbClr val="FFC000"/>
              </a:solidFill>
              <a:effectLst/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567753" y="2132856"/>
            <a:ext cx="1507530" cy="338554"/>
            <a:chOff x="5853076" y="1628800"/>
            <a:chExt cx="1507530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628800"/>
              <a:ext cx="13484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C000"/>
                  </a:solidFill>
                  <a:latin typeface="-윤고딕330" pitchFamily="18" charset="-127"/>
                  <a:ea typeface="-윤고딕330" pitchFamily="18" charset="-127"/>
                </a:rPr>
                <a:t>주제 및 목표</a:t>
              </a:r>
              <a:endParaRPr lang="ko-KR" altLang="en-US" sz="800" dirty="0">
                <a:solidFill>
                  <a:srgbClr val="FFC000"/>
                </a:solidFill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2" name="해 1"/>
            <p:cNvSpPr/>
            <p:nvPr/>
          </p:nvSpPr>
          <p:spPr>
            <a:xfrm>
              <a:off x="5853076" y="1713000"/>
              <a:ext cx="170132" cy="169277"/>
            </a:xfrm>
            <a:prstGeom prst="sun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567753" y="2836095"/>
            <a:ext cx="754119" cy="338554"/>
            <a:chOff x="5853076" y="1628800"/>
            <a:chExt cx="754119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6012160" y="162880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C000"/>
                  </a:solidFill>
                  <a:latin typeface="-윤고딕330" pitchFamily="18" charset="-127"/>
                  <a:ea typeface="-윤고딕330" pitchFamily="18" charset="-127"/>
                </a:rPr>
                <a:t>기</a:t>
              </a:r>
              <a:r>
                <a:rPr lang="ko-KR" altLang="en-US" sz="1600" dirty="0">
                  <a:solidFill>
                    <a:srgbClr val="FFC000"/>
                  </a:solidFill>
                  <a:latin typeface="-윤고딕330" pitchFamily="18" charset="-127"/>
                  <a:ea typeface="-윤고딕330" pitchFamily="18" charset="-127"/>
                </a:rPr>
                <a:t>능</a:t>
              </a:r>
              <a:endParaRPr lang="ko-KR" altLang="en-US" sz="800" dirty="0">
                <a:solidFill>
                  <a:srgbClr val="FFC000"/>
                </a:solidFill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1" name="해 10"/>
            <p:cNvSpPr/>
            <p:nvPr/>
          </p:nvSpPr>
          <p:spPr>
            <a:xfrm>
              <a:off x="5853076" y="1713000"/>
              <a:ext cx="170132" cy="169277"/>
            </a:xfrm>
            <a:prstGeom prst="sun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567753" y="3539334"/>
            <a:ext cx="959303" cy="338554"/>
            <a:chOff x="5853076" y="1628800"/>
            <a:chExt cx="959303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6012160" y="162880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C000"/>
                  </a:solidFill>
                  <a:latin typeface="-윤고딕330" pitchFamily="18" charset="-127"/>
                  <a:ea typeface="-윤고딕330" pitchFamily="18" charset="-127"/>
                </a:rPr>
                <a:t>구조</a:t>
              </a:r>
              <a:r>
                <a:rPr lang="ko-KR" altLang="en-US" sz="1600" dirty="0">
                  <a:solidFill>
                    <a:srgbClr val="FFC000"/>
                  </a:solidFill>
                  <a:latin typeface="-윤고딕330" pitchFamily="18" charset="-127"/>
                  <a:ea typeface="-윤고딕330" pitchFamily="18" charset="-127"/>
                </a:rPr>
                <a:t>도</a:t>
              </a:r>
              <a:endParaRPr lang="ko-KR" altLang="en-US" sz="800" dirty="0">
                <a:solidFill>
                  <a:srgbClr val="FFC000"/>
                </a:solidFill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4" name="해 13"/>
            <p:cNvSpPr/>
            <p:nvPr/>
          </p:nvSpPr>
          <p:spPr>
            <a:xfrm>
              <a:off x="5853076" y="1713000"/>
              <a:ext cx="170132" cy="169277"/>
            </a:xfrm>
            <a:prstGeom prst="sun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567753" y="4242574"/>
            <a:ext cx="1233417" cy="338554"/>
            <a:chOff x="5853076" y="1628800"/>
            <a:chExt cx="1233417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6012160" y="1628800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C000"/>
                  </a:solidFill>
                  <a:latin typeface="-윤고딕330" pitchFamily="18" charset="-127"/>
                  <a:ea typeface="-윤고딕330" pitchFamily="18" charset="-127"/>
                </a:rPr>
                <a:t>시연 영상</a:t>
              </a:r>
              <a:endParaRPr lang="ko-KR" altLang="en-US" sz="800" dirty="0">
                <a:solidFill>
                  <a:srgbClr val="FFC000"/>
                </a:solidFill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7" name="해 16"/>
            <p:cNvSpPr/>
            <p:nvPr/>
          </p:nvSpPr>
          <p:spPr>
            <a:xfrm>
              <a:off x="5853076" y="1713000"/>
              <a:ext cx="170132" cy="169277"/>
            </a:xfrm>
            <a:prstGeom prst="sun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5574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1875" y="0"/>
            <a:ext cx="9156762" cy="6858000"/>
            <a:chOff x="0" y="0"/>
            <a:chExt cx="9156762" cy="6858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" name="직사각형 1"/>
            <p:cNvSpPr/>
            <p:nvPr/>
          </p:nvSpPr>
          <p:spPr>
            <a:xfrm>
              <a:off x="12762" y="0"/>
              <a:ext cx="9144000" cy="6858000"/>
            </a:xfrm>
            <a:prstGeom prst="rect">
              <a:avLst/>
            </a:prstGeom>
            <a:solidFill>
              <a:schemeClr val="tx1">
                <a:alpha val="92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/>
            </a:p>
          </p:txBody>
        </p:sp>
      </p:grpSp>
      <p:sp>
        <p:nvSpPr>
          <p:cNvPr id="4" name="한쪽 모서리가 둥근 사각형 3"/>
          <p:cNvSpPr/>
          <p:nvPr/>
        </p:nvSpPr>
        <p:spPr>
          <a:xfrm>
            <a:off x="-11876" y="548680"/>
            <a:ext cx="2423635" cy="504056"/>
          </a:xfrm>
          <a:prstGeom prst="round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-11876" y="621446"/>
            <a:ext cx="24236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-180528" y="6624736"/>
            <a:ext cx="9505056" cy="404664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tx1"/>
              </a:gs>
            </a:gsLst>
            <a:lin ang="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11"/>
          <a:stretch/>
        </p:blipFill>
        <p:spPr>
          <a:xfrm>
            <a:off x="-11876" y="-14757"/>
            <a:ext cx="4570931" cy="682706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11"/>
          <a:stretch/>
        </p:blipFill>
        <p:spPr>
          <a:xfrm>
            <a:off x="-43141" y="-33030"/>
            <a:ext cx="4570931" cy="682706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661" y="584305"/>
            <a:ext cx="2221039" cy="492443"/>
            <a:chOff x="5864124" y="1628800"/>
            <a:chExt cx="2221039" cy="492443"/>
          </a:xfrm>
        </p:grpSpPr>
        <p:sp>
          <p:nvSpPr>
            <p:cNvPr id="12" name="TextBox 11"/>
            <p:cNvSpPr txBox="1"/>
            <p:nvPr/>
          </p:nvSpPr>
          <p:spPr>
            <a:xfrm>
              <a:off x="6012160" y="1628800"/>
              <a:ext cx="207300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dirty="0" smtClean="0">
                  <a:solidFill>
                    <a:srgbClr val="FFC000"/>
                  </a:solidFill>
                  <a:latin typeface="-윤고딕330" pitchFamily="18" charset="-127"/>
                  <a:ea typeface="-윤고딕330" pitchFamily="18" charset="-127"/>
                </a:rPr>
                <a:t>주제 및 목표</a:t>
              </a:r>
              <a:endParaRPr lang="ko-KR" altLang="en-US" sz="2600" dirty="0">
                <a:solidFill>
                  <a:srgbClr val="FFC000"/>
                </a:solidFill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3" name="해 12"/>
            <p:cNvSpPr/>
            <p:nvPr/>
          </p:nvSpPr>
          <p:spPr>
            <a:xfrm>
              <a:off x="5864124" y="1819563"/>
              <a:ext cx="170132" cy="169277"/>
            </a:xfrm>
            <a:prstGeom prst="sun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58793" y="1257358"/>
            <a:ext cx="2558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아두이노와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블루투스를</a:t>
            </a:r>
            <a:r>
              <a:rPr lang="ko-KR" altLang="en-US" sz="1200" dirty="0" smtClean="0">
                <a:solidFill>
                  <a:schemeClr val="bg1"/>
                </a:solidFill>
              </a:rPr>
              <a:t> 이용하여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RC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카에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새로운 기능을 추가하자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59589" y="2868887"/>
            <a:ext cx="436768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●   </a:t>
            </a:r>
            <a:r>
              <a:rPr lang="ko-KR" altLang="en-US" sz="1400" dirty="0" err="1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블루투스</a:t>
            </a:r>
            <a:r>
              <a:rPr lang="ko-KR" altLang="en-US" sz="14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어플을</a:t>
            </a:r>
            <a:r>
              <a:rPr lang="ko-KR" altLang="en-US" sz="14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통한 </a:t>
            </a:r>
            <a:r>
              <a:rPr lang="en-US" altLang="ko-KR" sz="14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RC</a:t>
            </a:r>
            <a:r>
              <a:rPr lang="ko-KR" altLang="en-US" sz="14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카 조종</a:t>
            </a:r>
            <a:endParaRPr lang="en-US" altLang="ko-KR" sz="1400" b="1" dirty="0" smtClean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lvl="0">
              <a:spcBef>
                <a:spcPts val="600"/>
              </a:spcBef>
            </a:pPr>
            <a:endParaRPr lang="en-US" altLang="ko-KR" sz="1400" b="1" dirty="0" smtClean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lvl="0">
              <a:spcBef>
                <a:spcPts val="600"/>
              </a:spcBef>
            </a:pPr>
            <a:r>
              <a:rPr lang="ko-KR" altLang="en-US" sz="1400" b="1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● </a:t>
            </a:r>
            <a:r>
              <a:rPr lang="ko-KR" altLang="en-US" sz="1400" b="1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 초음파센서를 통한 거리측정</a:t>
            </a:r>
            <a:endParaRPr lang="en-US" altLang="ko-KR" sz="1400" b="1" dirty="0" smtClean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4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24637" y="-7636"/>
            <a:ext cx="9156762" cy="6858000"/>
            <a:chOff x="0" y="0"/>
            <a:chExt cx="9156762" cy="6858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" name="직사각형 1"/>
            <p:cNvSpPr/>
            <p:nvPr/>
          </p:nvSpPr>
          <p:spPr>
            <a:xfrm>
              <a:off x="12762" y="0"/>
              <a:ext cx="9144000" cy="6858000"/>
            </a:xfrm>
            <a:prstGeom prst="rect">
              <a:avLst/>
            </a:prstGeom>
            <a:solidFill>
              <a:schemeClr val="tx1">
                <a:alpha val="92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/>
            </a:p>
          </p:txBody>
        </p:sp>
      </p:grpSp>
      <p:sp>
        <p:nvSpPr>
          <p:cNvPr id="4" name="한쪽 모서리가 둥근 사각형 3"/>
          <p:cNvSpPr/>
          <p:nvPr/>
        </p:nvSpPr>
        <p:spPr>
          <a:xfrm>
            <a:off x="-11876" y="548680"/>
            <a:ext cx="2423635" cy="504056"/>
          </a:xfrm>
          <a:prstGeom prst="round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-11876" y="621446"/>
            <a:ext cx="24236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-180528" y="6624736"/>
            <a:ext cx="9505056" cy="404664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tx1"/>
              </a:gs>
            </a:gsLst>
            <a:lin ang="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11"/>
          <a:stretch/>
        </p:blipFill>
        <p:spPr>
          <a:xfrm>
            <a:off x="-43141" y="-33030"/>
            <a:ext cx="4570931" cy="682706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661" y="584305"/>
            <a:ext cx="999551" cy="492443"/>
            <a:chOff x="5864124" y="1628800"/>
            <a:chExt cx="999551" cy="492443"/>
          </a:xfrm>
        </p:grpSpPr>
        <p:sp>
          <p:nvSpPr>
            <p:cNvPr id="12" name="TextBox 11"/>
            <p:cNvSpPr txBox="1"/>
            <p:nvPr/>
          </p:nvSpPr>
          <p:spPr>
            <a:xfrm>
              <a:off x="6012160" y="1628800"/>
              <a:ext cx="85151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dirty="0" smtClean="0">
                  <a:solidFill>
                    <a:srgbClr val="FFC000"/>
                  </a:solidFill>
                  <a:effectLst/>
                  <a:latin typeface="-윤고딕330" pitchFamily="18" charset="-127"/>
                  <a:ea typeface="-윤고딕330" pitchFamily="18" charset="-127"/>
                </a:rPr>
                <a:t>기능</a:t>
              </a:r>
              <a:endParaRPr lang="ko-KR" altLang="en-US" sz="2600" dirty="0">
                <a:solidFill>
                  <a:srgbClr val="FFC000"/>
                </a:solidFill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3" name="해 12"/>
            <p:cNvSpPr/>
            <p:nvPr/>
          </p:nvSpPr>
          <p:spPr>
            <a:xfrm>
              <a:off x="5864124" y="1819563"/>
              <a:ext cx="170132" cy="169277"/>
            </a:xfrm>
            <a:prstGeom prst="sun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58793" y="1257358"/>
            <a:ext cx="255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59589" y="2868887"/>
            <a:ext cx="43676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●   초음파센서를 이용하여 </a:t>
            </a:r>
            <a:r>
              <a:rPr lang="en-US" altLang="ko-KR" sz="14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RC</a:t>
            </a:r>
            <a:r>
              <a:rPr lang="ko-KR" altLang="en-US" sz="1400" dirty="0" err="1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카가</a:t>
            </a:r>
            <a:r>
              <a:rPr lang="ko-KR" altLang="en-US" sz="14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장애물을 포착하면 방향을 바꾼다</a:t>
            </a:r>
            <a:r>
              <a:rPr lang="en-US" altLang="ko-KR" sz="14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충돌 방지</a:t>
            </a:r>
            <a:r>
              <a:rPr lang="en-US" altLang="ko-KR" sz="14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</a:p>
          <a:p>
            <a:pPr lvl="0">
              <a:spcBef>
                <a:spcPts val="600"/>
              </a:spcBef>
            </a:pPr>
            <a:endParaRPr lang="en-US" altLang="ko-KR" sz="1400" b="1" dirty="0" smtClean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lvl="0">
              <a:spcBef>
                <a:spcPts val="600"/>
              </a:spcBef>
            </a:pPr>
            <a:r>
              <a:rPr lang="ko-KR" altLang="en-US" sz="1400" b="1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●</a:t>
            </a:r>
            <a:r>
              <a:rPr lang="en-US" altLang="ko-KR" sz="1400" b="1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조종을  했던 </a:t>
            </a:r>
            <a:r>
              <a:rPr lang="en-US" altLang="ko-KR" sz="14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RC</a:t>
            </a:r>
            <a:r>
              <a:rPr lang="ko-KR" altLang="en-US" sz="1400" dirty="0" err="1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카가</a:t>
            </a:r>
            <a:r>
              <a:rPr lang="ko-KR" altLang="en-US" sz="14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주행한 길을 기억하고 처음의 위치로 되돌아가는 기능</a:t>
            </a:r>
            <a:endParaRPr lang="en-US" altLang="ko-KR" sz="1400" dirty="0" smtClean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32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24637" y="23296"/>
            <a:ext cx="9156762" cy="6858000"/>
            <a:chOff x="0" y="0"/>
            <a:chExt cx="9156762" cy="6858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" name="직사각형 1"/>
            <p:cNvSpPr/>
            <p:nvPr/>
          </p:nvSpPr>
          <p:spPr>
            <a:xfrm>
              <a:off x="12762" y="0"/>
              <a:ext cx="9144000" cy="6858000"/>
            </a:xfrm>
            <a:prstGeom prst="rect">
              <a:avLst/>
            </a:prstGeom>
            <a:solidFill>
              <a:schemeClr val="tx1">
                <a:alpha val="92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/>
            </a:p>
          </p:txBody>
        </p:sp>
      </p:grpSp>
      <p:sp>
        <p:nvSpPr>
          <p:cNvPr id="4" name="한쪽 모서리가 둥근 사각형 3"/>
          <p:cNvSpPr/>
          <p:nvPr/>
        </p:nvSpPr>
        <p:spPr>
          <a:xfrm>
            <a:off x="-11876" y="548680"/>
            <a:ext cx="2423635" cy="504056"/>
          </a:xfrm>
          <a:prstGeom prst="round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-11876" y="621446"/>
            <a:ext cx="24236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-180528" y="6624736"/>
            <a:ext cx="9505056" cy="404664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tx1"/>
              </a:gs>
            </a:gsLst>
            <a:lin ang="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88661" y="584305"/>
            <a:ext cx="1332976" cy="492443"/>
            <a:chOff x="5864124" y="1628800"/>
            <a:chExt cx="1332976" cy="492443"/>
          </a:xfrm>
        </p:grpSpPr>
        <p:sp>
          <p:nvSpPr>
            <p:cNvPr id="12" name="TextBox 11"/>
            <p:cNvSpPr txBox="1"/>
            <p:nvPr/>
          </p:nvSpPr>
          <p:spPr>
            <a:xfrm>
              <a:off x="6012160" y="1628800"/>
              <a:ext cx="118494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dirty="0" smtClean="0">
                  <a:solidFill>
                    <a:srgbClr val="FFC000"/>
                  </a:solidFill>
                  <a:latin typeface="-윤고딕330" pitchFamily="18" charset="-127"/>
                  <a:ea typeface="-윤고딕330" pitchFamily="18" charset="-127"/>
                </a:rPr>
                <a:t>구조</a:t>
              </a:r>
              <a:r>
                <a:rPr lang="ko-KR" altLang="en-US" sz="2600" dirty="0">
                  <a:solidFill>
                    <a:srgbClr val="FFC000"/>
                  </a:solidFill>
                  <a:latin typeface="-윤고딕330" pitchFamily="18" charset="-127"/>
                  <a:ea typeface="-윤고딕330" pitchFamily="18" charset="-127"/>
                </a:rPr>
                <a:t>도</a:t>
              </a:r>
              <a:endParaRPr lang="ko-KR" altLang="en-US" sz="2600" dirty="0">
                <a:solidFill>
                  <a:srgbClr val="FFC000"/>
                </a:solidFill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3" name="해 12"/>
            <p:cNvSpPr/>
            <p:nvPr/>
          </p:nvSpPr>
          <p:spPr>
            <a:xfrm>
              <a:off x="5864124" y="1819563"/>
              <a:ext cx="170132" cy="169277"/>
            </a:xfrm>
            <a:prstGeom prst="sun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58793" y="1257358"/>
            <a:ext cx="255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3942201106"/>
              </p:ext>
            </p:extLst>
          </p:nvPr>
        </p:nvGraphicFramePr>
        <p:xfrm>
          <a:off x="1029167" y="1397000"/>
          <a:ext cx="6590833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7398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24637" y="23296"/>
            <a:ext cx="9156762" cy="6858000"/>
            <a:chOff x="0" y="0"/>
            <a:chExt cx="9156762" cy="6858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" name="직사각형 1"/>
            <p:cNvSpPr/>
            <p:nvPr/>
          </p:nvSpPr>
          <p:spPr>
            <a:xfrm>
              <a:off x="12762" y="0"/>
              <a:ext cx="9144000" cy="6858000"/>
            </a:xfrm>
            <a:prstGeom prst="rect">
              <a:avLst/>
            </a:prstGeom>
            <a:solidFill>
              <a:schemeClr val="tx1">
                <a:alpha val="92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/>
            </a:p>
          </p:txBody>
        </p:sp>
      </p:grpSp>
      <p:sp>
        <p:nvSpPr>
          <p:cNvPr id="4" name="한쪽 모서리가 둥근 사각형 3"/>
          <p:cNvSpPr/>
          <p:nvPr/>
        </p:nvSpPr>
        <p:spPr>
          <a:xfrm>
            <a:off x="-11876" y="548680"/>
            <a:ext cx="2423635" cy="504056"/>
          </a:xfrm>
          <a:prstGeom prst="round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-11876" y="621446"/>
            <a:ext cx="24236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-180528" y="6624736"/>
            <a:ext cx="9505056" cy="404664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tx1"/>
              </a:gs>
            </a:gsLst>
            <a:lin ang="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88661" y="584305"/>
            <a:ext cx="1332976" cy="492443"/>
            <a:chOff x="5864124" y="1628800"/>
            <a:chExt cx="1332976" cy="492443"/>
          </a:xfrm>
        </p:grpSpPr>
        <p:sp>
          <p:nvSpPr>
            <p:cNvPr id="12" name="TextBox 11"/>
            <p:cNvSpPr txBox="1"/>
            <p:nvPr/>
          </p:nvSpPr>
          <p:spPr>
            <a:xfrm>
              <a:off x="6012160" y="1628800"/>
              <a:ext cx="118494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dirty="0" smtClean="0">
                  <a:solidFill>
                    <a:srgbClr val="FFC000"/>
                  </a:solidFill>
                  <a:latin typeface="-윤고딕330" pitchFamily="18" charset="-127"/>
                  <a:ea typeface="-윤고딕330" pitchFamily="18" charset="-127"/>
                </a:rPr>
                <a:t>구조</a:t>
              </a:r>
              <a:r>
                <a:rPr lang="ko-KR" altLang="en-US" sz="2600" dirty="0">
                  <a:solidFill>
                    <a:srgbClr val="FFC000"/>
                  </a:solidFill>
                  <a:latin typeface="-윤고딕330" pitchFamily="18" charset="-127"/>
                  <a:ea typeface="-윤고딕330" pitchFamily="18" charset="-127"/>
                </a:rPr>
                <a:t>도</a:t>
              </a:r>
              <a:endParaRPr lang="ko-KR" altLang="en-US" sz="2600" dirty="0">
                <a:solidFill>
                  <a:srgbClr val="FFC000"/>
                </a:solidFill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3" name="해 12"/>
            <p:cNvSpPr/>
            <p:nvPr/>
          </p:nvSpPr>
          <p:spPr>
            <a:xfrm>
              <a:off x="5864124" y="1819563"/>
              <a:ext cx="170132" cy="169277"/>
            </a:xfrm>
            <a:prstGeom prst="sun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58793" y="1257358"/>
            <a:ext cx="255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661" y="1118916"/>
            <a:ext cx="1952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버튼의 기능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37" y="1395857"/>
            <a:ext cx="9168637" cy="532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5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1875" y="0"/>
            <a:ext cx="9156762" cy="6858000"/>
            <a:chOff x="0" y="0"/>
            <a:chExt cx="9156762" cy="6858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" name="직사각형 1"/>
            <p:cNvSpPr/>
            <p:nvPr/>
          </p:nvSpPr>
          <p:spPr>
            <a:xfrm>
              <a:off x="12762" y="0"/>
              <a:ext cx="9144000" cy="6858000"/>
            </a:xfrm>
            <a:prstGeom prst="rect">
              <a:avLst/>
            </a:prstGeom>
            <a:solidFill>
              <a:schemeClr val="tx1">
                <a:alpha val="92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/>
            </a:p>
          </p:txBody>
        </p:sp>
      </p:grpSp>
      <p:sp>
        <p:nvSpPr>
          <p:cNvPr id="4" name="한쪽 모서리가 둥근 사각형 3"/>
          <p:cNvSpPr/>
          <p:nvPr/>
        </p:nvSpPr>
        <p:spPr>
          <a:xfrm>
            <a:off x="-11876" y="548680"/>
            <a:ext cx="2423635" cy="504056"/>
          </a:xfrm>
          <a:prstGeom prst="round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-11876" y="621446"/>
            <a:ext cx="24236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-180528" y="6624736"/>
            <a:ext cx="9505056" cy="404664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tx1"/>
              </a:gs>
            </a:gsLst>
            <a:lin ang="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11"/>
          <a:stretch/>
        </p:blipFill>
        <p:spPr>
          <a:xfrm>
            <a:off x="-11876" y="-14757"/>
            <a:ext cx="4570931" cy="682706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11"/>
          <a:stretch/>
        </p:blipFill>
        <p:spPr>
          <a:xfrm>
            <a:off x="-43141" y="-33030"/>
            <a:ext cx="4570931" cy="682706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661" y="584305"/>
            <a:ext cx="2887889" cy="492443"/>
            <a:chOff x="5864124" y="1628800"/>
            <a:chExt cx="2887889" cy="492443"/>
          </a:xfrm>
        </p:grpSpPr>
        <p:sp>
          <p:nvSpPr>
            <p:cNvPr id="12" name="TextBox 11"/>
            <p:cNvSpPr txBox="1"/>
            <p:nvPr/>
          </p:nvSpPr>
          <p:spPr>
            <a:xfrm>
              <a:off x="6012160" y="1628800"/>
              <a:ext cx="273985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dirty="0" smtClean="0">
                  <a:solidFill>
                    <a:srgbClr val="FFC000"/>
                  </a:solidFill>
                  <a:effectLst/>
                  <a:latin typeface="-윤고딕330" pitchFamily="18" charset="-127"/>
                  <a:ea typeface="-윤고딕330" pitchFamily="18" charset="-127"/>
                </a:rPr>
                <a:t>시리얼 모니터 값</a:t>
              </a:r>
              <a:endParaRPr lang="ko-KR" altLang="en-US" sz="2600" dirty="0">
                <a:solidFill>
                  <a:srgbClr val="FFC000"/>
                </a:solidFill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3" name="해 12"/>
            <p:cNvSpPr/>
            <p:nvPr/>
          </p:nvSpPr>
          <p:spPr>
            <a:xfrm>
              <a:off x="5864124" y="1819563"/>
              <a:ext cx="170132" cy="169277"/>
            </a:xfrm>
            <a:prstGeom prst="sun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559589" y="2868887"/>
            <a:ext cx="436768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ko-KR" altLang="en-US" sz="14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●   </a:t>
            </a:r>
            <a:r>
              <a:rPr lang="ko-KR" altLang="en-US" sz="1400" dirty="0" err="1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블루투스</a:t>
            </a:r>
            <a:r>
              <a:rPr lang="ko-KR" altLang="en-US" sz="14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어플을</a:t>
            </a:r>
            <a:r>
              <a:rPr lang="ko-KR" altLang="en-US" sz="14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통한 </a:t>
            </a:r>
            <a:r>
              <a:rPr lang="en-US" altLang="ko-KR" sz="14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RC</a:t>
            </a:r>
            <a:r>
              <a:rPr lang="ko-KR" altLang="en-US" sz="14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카 조종</a:t>
            </a:r>
            <a:endParaRPr lang="en-US" altLang="ko-KR" sz="1400" b="1" dirty="0" smtClean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lvl="0">
              <a:spcBef>
                <a:spcPts val="600"/>
              </a:spcBef>
            </a:pPr>
            <a:endParaRPr lang="en-US" altLang="ko-KR" sz="1400" b="1" dirty="0" smtClean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lvl="0">
              <a:spcBef>
                <a:spcPts val="600"/>
              </a:spcBef>
            </a:pPr>
            <a:r>
              <a:rPr lang="ko-KR" altLang="en-US" sz="1400" b="1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● </a:t>
            </a:r>
            <a:r>
              <a:rPr lang="ko-KR" altLang="en-US" sz="1400" b="1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 초음파센서를 통한 거리측정</a:t>
            </a:r>
            <a:endParaRPr lang="en-US" altLang="ko-KR" sz="1400" b="1" dirty="0" smtClean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42" y="1573248"/>
            <a:ext cx="9188029" cy="52746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197957" y="1230369"/>
            <a:ext cx="255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왔던 </a:t>
            </a:r>
            <a:r>
              <a:rPr lang="ko-KR" altLang="en-US" sz="1200" smtClean="0">
                <a:solidFill>
                  <a:schemeClr val="bg1"/>
                </a:solidFill>
              </a:rPr>
              <a:t>길 되돌아가기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1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1875" y="0"/>
            <a:ext cx="9156762" cy="6858000"/>
            <a:chOff x="0" y="0"/>
            <a:chExt cx="9156762" cy="6858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" name="직사각형 1"/>
            <p:cNvSpPr/>
            <p:nvPr/>
          </p:nvSpPr>
          <p:spPr>
            <a:xfrm>
              <a:off x="12762" y="0"/>
              <a:ext cx="9144000" cy="6858000"/>
            </a:xfrm>
            <a:prstGeom prst="rect">
              <a:avLst/>
            </a:prstGeom>
            <a:solidFill>
              <a:schemeClr val="tx1">
                <a:alpha val="92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 dirty="0"/>
            </a:p>
          </p:txBody>
        </p:sp>
      </p:grpSp>
      <p:sp>
        <p:nvSpPr>
          <p:cNvPr id="4" name="한쪽 모서리가 둥근 사각형 3"/>
          <p:cNvSpPr/>
          <p:nvPr/>
        </p:nvSpPr>
        <p:spPr>
          <a:xfrm>
            <a:off x="-11876" y="548680"/>
            <a:ext cx="2423635" cy="504056"/>
          </a:xfrm>
          <a:prstGeom prst="round1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-11876" y="621446"/>
            <a:ext cx="24236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-180528" y="6624736"/>
            <a:ext cx="9505056" cy="404664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tx1"/>
              </a:gs>
            </a:gsLst>
            <a:lin ang="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11"/>
          <a:stretch/>
        </p:blipFill>
        <p:spPr>
          <a:xfrm>
            <a:off x="-11876" y="-14757"/>
            <a:ext cx="4570931" cy="682706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11"/>
          <a:stretch/>
        </p:blipFill>
        <p:spPr>
          <a:xfrm>
            <a:off x="-43141" y="-33030"/>
            <a:ext cx="4570931" cy="682706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88661" y="584305"/>
            <a:ext cx="1777008" cy="492443"/>
            <a:chOff x="5864124" y="1628800"/>
            <a:chExt cx="1777008" cy="492443"/>
          </a:xfrm>
        </p:grpSpPr>
        <p:sp>
          <p:nvSpPr>
            <p:cNvPr id="12" name="TextBox 11"/>
            <p:cNvSpPr txBox="1"/>
            <p:nvPr/>
          </p:nvSpPr>
          <p:spPr>
            <a:xfrm>
              <a:off x="6012160" y="1628800"/>
              <a:ext cx="162897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dirty="0" smtClean="0">
                  <a:solidFill>
                    <a:srgbClr val="FFC000"/>
                  </a:solidFill>
                  <a:effectLst/>
                  <a:latin typeface="-윤고딕330" pitchFamily="18" charset="-127"/>
                  <a:ea typeface="-윤고딕330" pitchFamily="18" charset="-127"/>
                </a:rPr>
                <a:t>시연 영상</a:t>
              </a:r>
              <a:endParaRPr lang="ko-KR" altLang="en-US" sz="2600" dirty="0">
                <a:solidFill>
                  <a:srgbClr val="FFC000"/>
                </a:solidFill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13" name="해 12"/>
            <p:cNvSpPr/>
            <p:nvPr/>
          </p:nvSpPr>
          <p:spPr>
            <a:xfrm>
              <a:off x="5864124" y="1819563"/>
              <a:ext cx="170132" cy="169277"/>
            </a:xfrm>
            <a:prstGeom prst="sun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559589" y="2868887"/>
            <a:ext cx="4367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  <a:hlinkClick r:id="rId5"/>
              </a:rPr>
              <a:t>https://youtu.be/kIGzaB_eai0</a:t>
            </a:r>
            <a:endParaRPr lang="en-US" altLang="ko-KR" sz="1400" b="1" dirty="0" smtClean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74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110</Words>
  <Application>Microsoft Office PowerPoint</Application>
  <PresentationFormat>화면 슬라이드 쇼(4:3)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HY동녘B</vt:lpstr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책쟁이</dc:creator>
  <cp:lastModifiedBy>이후민</cp:lastModifiedBy>
  <cp:revision>14</cp:revision>
  <dcterms:created xsi:type="dcterms:W3CDTF">2011-03-01T12:37:12Z</dcterms:created>
  <dcterms:modified xsi:type="dcterms:W3CDTF">2016-12-19T16:14:13Z</dcterms:modified>
</cp:coreProperties>
</file>