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A79AEA-3BAC-4F9F-AF7B-AC94F9972022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062664" cy="13681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Electronic  Drum </a:t>
            </a:r>
            <a:r>
              <a:rPr lang="ko-KR" altLang="en-US" sz="5400" dirty="0" smtClean="0"/>
              <a:t>♬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275856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 descr="드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200800" cy="4320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0192" y="5683895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2013136038 </a:t>
            </a:r>
            <a:r>
              <a:rPr lang="ko-KR" altLang="en-US" sz="2200" dirty="0" smtClean="0"/>
              <a:t>박성준</a:t>
            </a:r>
            <a:endParaRPr lang="en-US" altLang="ko-KR" sz="2200" dirty="0" smtClean="0"/>
          </a:p>
          <a:p>
            <a:r>
              <a:rPr lang="en-US" altLang="ko-KR" sz="2200" dirty="0" smtClean="0"/>
              <a:t>2013136062 </a:t>
            </a:r>
            <a:r>
              <a:rPr lang="ko-KR" altLang="en-US" sz="2200" dirty="0" smtClean="0"/>
              <a:t>신찬욱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4000" dirty="0" smtClean="0"/>
              <a:t> 목 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51309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개요 및 선정 배경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시연 영상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문제점 및 해결 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개요 및 선정 배경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얼마나 실용성이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난이도는 어떠한가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자재의 가격은 얼마인가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234456" y="19889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268760"/>
            <a:ext cx="8784975" cy="5425335"/>
            <a:chOff x="179512" y="1148380"/>
            <a:chExt cx="8964487" cy="5425335"/>
          </a:xfrm>
        </p:grpSpPr>
        <p:pic>
          <p:nvPicPr>
            <p:cNvPr id="1025" name="_x319273136" descr="DRW0000324c1d3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48380"/>
              <a:ext cx="8964487" cy="542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115616" y="4464526"/>
              <a:ext cx="1190302" cy="33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UART</a:t>
              </a:r>
              <a:endParaRPr lang="ko-KR" alt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52430"/>
            <a:ext cx="6276191" cy="33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24328" y="227687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터치센서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mpr</a:t>
            </a:r>
            <a:r>
              <a:rPr lang="en-US" altLang="ko-KR" dirty="0" smtClean="0"/>
              <a:t> 121)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2849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미디쉴드</a:t>
            </a:r>
            <a:endParaRPr lang="en-US" altLang="ko-KR" dirty="0" smtClean="0"/>
          </a:p>
          <a:p>
            <a:r>
              <a:rPr lang="en-US" altLang="ko-KR" dirty="0" smtClean="0"/>
              <a:t>(vs1053)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293096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r>
              <a:rPr lang="en-US" altLang="ko-KR" dirty="0" smtClean="0"/>
              <a:t>(Mega 2560 )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012160" y="2600038"/>
            <a:ext cx="1512168" cy="252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508104" y="3501008"/>
            <a:ext cx="1944216" cy="36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5868144" y="4545994"/>
            <a:ext cx="1656184" cy="70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5518973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부품들을 깔끔하게 결합하기 위해 소켓이라는 연결단자를 처음부터 구매하여</a:t>
            </a:r>
            <a:endParaRPr lang="en-US" altLang="ko-KR" dirty="0" smtClean="0"/>
          </a:p>
          <a:p>
            <a:r>
              <a:rPr lang="ko-KR" altLang="en-US" dirty="0" smtClean="0"/>
              <a:t>층을 쌓듯이 연결시켰다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주요기능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개의 세트의 드럼 소리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긴장감 고조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녹화 및 재생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녹화 반복 재생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 smtClean="0"/>
              <a:t>시연 영상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5. </a:t>
            </a:r>
            <a:r>
              <a:rPr lang="ko-KR" altLang="en-US" sz="4000" dirty="0" smtClean="0">
                <a:latin typeface="+mn-lt"/>
              </a:rPr>
              <a:t>문제점</a:t>
            </a:r>
            <a:r>
              <a:rPr lang="ko-KR" altLang="en-US" sz="4000" dirty="0" smtClean="0"/>
              <a:t> 및 해결 방안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360" y="1417638"/>
            <a:ext cx="85747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배송 지연</a:t>
            </a:r>
            <a:r>
              <a:rPr lang="en-US" altLang="ko-KR" sz="1900" dirty="0" smtClean="0"/>
              <a:t> </a:t>
            </a:r>
          </a:p>
          <a:p>
            <a:r>
              <a:rPr lang="en-US" altLang="ko-KR" sz="1900" dirty="0" smtClean="0"/>
              <a:t>-&gt; </a:t>
            </a:r>
            <a:r>
              <a:rPr lang="ko-KR" altLang="en-US" sz="1900" dirty="0" smtClean="0"/>
              <a:t>터치 센서가 </a:t>
            </a:r>
            <a:r>
              <a:rPr lang="ko-KR" altLang="en-US" sz="1900" dirty="0" smtClean="0"/>
              <a:t>굉장히 </a:t>
            </a:r>
            <a:r>
              <a:rPr lang="ko-KR" altLang="en-US" sz="1900" dirty="0" smtClean="0"/>
              <a:t>늦게 도착</a:t>
            </a:r>
            <a:r>
              <a:rPr lang="ko-KR" altLang="en-US" sz="1900" dirty="0" smtClean="0"/>
              <a:t>하고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미디 </a:t>
            </a:r>
            <a:r>
              <a:rPr lang="ko-KR" altLang="en-US" sz="1900" dirty="0" err="1" smtClean="0"/>
              <a:t>쉴드도</a:t>
            </a:r>
            <a:r>
              <a:rPr lang="ko-KR" altLang="en-US" sz="1900" dirty="0" smtClean="0"/>
              <a:t> 지인을 통해 입수함</a:t>
            </a:r>
            <a:r>
              <a:rPr lang="en-US" altLang="ko-KR" sz="1900" dirty="0" smtClean="0"/>
              <a:t>.</a:t>
            </a:r>
            <a:endParaRPr lang="en-US" altLang="ko-KR" sz="1900" dirty="0" smtClean="0"/>
          </a:p>
          <a:p>
            <a:r>
              <a:rPr lang="en-US" altLang="ko-KR" sz="1900" dirty="0" smtClean="0"/>
              <a:t>     </a:t>
            </a:r>
            <a:r>
              <a:rPr lang="ko-KR" altLang="en-US" sz="1900" dirty="0" smtClean="0"/>
              <a:t> </a:t>
            </a:r>
            <a:r>
              <a:rPr lang="ko-KR" altLang="en-US" sz="1900" dirty="0" smtClean="0"/>
              <a:t>데모 영상을 위한 스피커도 도착하지 않아 지인을 통해 입수</a:t>
            </a:r>
            <a:r>
              <a:rPr lang="en-US" altLang="ko-KR" sz="1900" dirty="0" smtClean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 smtClean="0"/>
              <a:t>    </a:t>
            </a:r>
            <a:r>
              <a:rPr lang="ko-KR" altLang="en-US" sz="1900" dirty="0" smtClean="0"/>
              <a:t>코드를 분석하고 구현할 기능을 계속 알아보았지만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부품이 없는 상태에서는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확신이 없는 상태여서 한계가 있었음</a:t>
            </a:r>
            <a:r>
              <a:rPr lang="en-US" altLang="ko-KR" sz="1900" dirty="0" smtClean="0"/>
              <a:t>.</a:t>
            </a:r>
            <a:endParaRPr lang="en-US" altLang="ko-KR" sz="1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360" y="3922549"/>
            <a:ext cx="76642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단순한 기능</a:t>
            </a:r>
            <a:endParaRPr lang="en-US" altLang="ko-KR" sz="1900" dirty="0" smtClean="0"/>
          </a:p>
          <a:p>
            <a:r>
              <a:rPr lang="en-US" altLang="ko-KR" sz="1900" dirty="0" smtClean="0"/>
              <a:t> -&gt;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입력받은</a:t>
            </a:r>
            <a:r>
              <a:rPr lang="ko-KR" altLang="en-US" sz="1900" dirty="0" smtClean="0"/>
              <a:t> 신호를 스피커를 통해 출력하는 단순한 기능 밖에 없어서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ko-KR" altLang="en-US" sz="1900" dirty="0" smtClean="0"/>
              <a:t>추가기능을 조사하고 추가함</a:t>
            </a:r>
            <a:endParaRPr lang="en-US" altLang="ko-KR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Thanks To.</a:t>
            </a:r>
            <a:endParaRPr lang="ko-KR" altLang="en-US" sz="40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72816"/>
            <a:ext cx="814724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장경식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교수님 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management</a:t>
            </a:r>
          </a:p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정재우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조교님 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advice</a:t>
            </a:r>
          </a:p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김승태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 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강산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선배님  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MIDI shield</a:t>
            </a:r>
          </a:p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백윤기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이석한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동기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님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speaker</a:t>
            </a:r>
            <a:endParaRPr lang="en-US" altLang="ko-KR" sz="32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/>
          </a:p>
          <a:p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623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100</TotalTime>
  <Words>189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HY견명조</vt:lpstr>
      <vt:lpstr>HY엽서L</vt:lpstr>
      <vt:lpstr>Arial</vt:lpstr>
      <vt:lpstr>Arial Rounded MT Bold</vt:lpstr>
      <vt:lpstr>Georgia</vt:lpstr>
      <vt:lpstr>Wingdings 2</vt:lpstr>
      <vt:lpstr>테크닉</vt:lpstr>
      <vt:lpstr>Electronic  Drum ♬</vt:lpstr>
      <vt:lpstr> 목 차</vt:lpstr>
      <vt:lpstr>1. 개요 및 선정 배경</vt:lpstr>
      <vt:lpstr>2. 구성도</vt:lpstr>
      <vt:lpstr>2. 구성도</vt:lpstr>
      <vt:lpstr>3. 주요기능</vt:lpstr>
      <vt:lpstr>4. 시연 영상</vt:lpstr>
      <vt:lpstr>5. 문제점 및 해결 방안</vt:lpstr>
      <vt:lpstr>Thanks 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 Drum ♬</dc:title>
  <dc:creator>admin</dc:creator>
  <cp:lastModifiedBy>박성준</cp:lastModifiedBy>
  <cp:revision>10</cp:revision>
  <dcterms:created xsi:type="dcterms:W3CDTF">2016-12-10T10:50:05Z</dcterms:created>
  <dcterms:modified xsi:type="dcterms:W3CDTF">2016-12-16T04:01:36Z</dcterms:modified>
</cp:coreProperties>
</file>