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5487"/>
    <p:restoredTop sz="94660"/>
  </p:normalViewPr>
  <p:slideViewPr>
    <p:cSldViewPr snapToGrid="0">
      <p:cViewPr varScale="1">
        <p:scale>
          <a:sx n="64" d="100"/>
          <a:sy n="64" d="100"/>
        </p:scale>
        <p:origin x="114" y="110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69F1E400-3B89-4C2E-933A-081DA8C53681}" type="datetime1">
              <a:rPr lang="ko-KR" altLang="en-US"/>
              <a:pPr lvl="0">
                <a:defRPr lang="ko-KR" altLang="en-US"/>
              </a:pPr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2EEB1082-1933-4B71-BECA-15FAE5C3A5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R7Jaup6e4Yo" TargetMode="External"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0288" y="2357332"/>
            <a:ext cx="5985602" cy="1098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6600" b="1">
                <a:solidFill>
                  <a:schemeClr val="tx1"/>
                </a:solidFill>
              </a:rPr>
              <a:t>PartsKeyBoard</a:t>
            </a:r>
            <a:endParaRPr lang="en-US" altLang="ko-KR" sz="6600" b="1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94557" y="5579611"/>
            <a:ext cx="2964984" cy="4478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b="1">
                <a:solidFill>
                  <a:schemeClr val="tx1"/>
                </a:solidFill>
              </a:rPr>
              <a:t>2013136043 </a:t>
            </a:r>
            <a:r>
              <a:rPr lang="ko-KR" altLang="en-US" sz="2400" b="1">
                <a:solidFill>
                  <a:schemeClr val="tx1"/>
                </a:solidFill>
              </a:rPr>
              <a:t>박재우</a:t>
            </a:r>
            <a:endParaRPr lang="ko-KR" altLang="en-US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838445" y="621168"/>
            <a:ext cx="2733555" cy="1843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1500">
                <a:solidFill>
                  <a:schemeClr val="tx1"/>
                </a:solidFill>
                <a:cs typeface="맑은 고딕"/>
              </a:rPr>
              <a:t>01</a:t>
            </a:r>
            <a:endParaRPr lang="ko-KR" altLang="en-US" sz="1150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02194" y="2508926"/>
            <a:ext cx="1794446" cy="18420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500">
                <a:solidFill>
                  <a:schemeClr val="tx1"/>
                </a:solidFill>
                <a:cs typeface="맑은 고딕"/>
              </a:rPr>
              <a:t>02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58366" y="4503335"/>
            <a:ext cx="1795424" cy="18401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500">
                <a:solidFill>
                  <a:schemeClr val="tx1"/>
                </a:solidFill>
                <a:cs typeface="맑은 고딕"/>
              </a:rPr>
              <a:t>03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2047" y="1142955"/>
            <a:ext cx="4191953" cy="1096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600" b="1">
                <a:solidFill>
                  <a:schemeClr val="tx1"/>
                </a:solidFill>
              </a:rPr>
              <a:t>개요</a:t>
            </a:r>
            <a:endParaRPr lang="ko-KR" altLang="en-US" sz="6600" b="1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83784" y="3038887"/>
            <a:ext cx="3512497" cy="1099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600" b="1">
                <a:solidFill>
                  <a:schemeClr val="tx1"/>
                </a:solidFill>
              </a:rPr>
              <a:t>구성도</a:t>
            </a:r>
            <a:endParaRPr lang="ko-KR" altLang="en-US" sz="6600" b="1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5069" y="4938522"/>
            <a:ext cx="4812793" cy="109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600" b="1">
                <a:solidFill>
                  <a:schemeClr val="tx1"/>
                </a:solidFill>
              </a:rPr>
              <a:t>주요 기능</a:t>
            </a:r>
            <a:endParaRPr lang="ko-KR" altLang="en-US" sz="66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02" y="69575"/>
            <a:ext cx="1798487" cy="1843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500">
                <a:cs typeface="맑은 고딕"/>
              </a:rPr>
              <a:t>01</a:t>
            </a:r>
            <a:endParaRPr lang="en-US" altLang="ko-KR" sz="11500"/>
          </a:p>
        </p:txBody>
      </p:sp>
      <p:sp>
        <p:nvSpPr>
          <p:cNvPr id="16" name="TextBox 15"/>
          <p:cNvSpPr txBox="1"/>
          <p:nvPr/>
        </p:nvSpPr>
        <p:spPr>
          <a:xfrm>
            <a:off x="2226380" y="762219"/>
            <a:ext cx="6450478" cy="56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/>
              <a:t>개요</a:t>
            </a:r>
            <a:endParaRPr lang="ko-KR" altLang="en-US" sz="3200" b="1"/>
          </a:p>
        </p:txBody>
      </p:sp>
      <p:sp>
        <p:nvSpPr>
          <p:cNvPr id="1028" name=""/>
          <p:cNvSpPr/>
          <p:nvPr/>
        </p:nvSpPr>
        <p:spPr>
          <a:xfrm>
            <a:off x="1874693" y="2397125"/>
            <a:ext cx="8543636" cy="33481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ko-KR" sz="3200" b="1">
                <a:solidFill>
                  <a:schemeClr val="tx1"/>
                </a:solidFill>
                <a:latin typeface="함초롬바탕"/>
                <a:ea typeface="함초롬바탕"/>
              </a:rPr>
              <a:t>키를 몇 개 쓰지 않는 게임들이 있을 때, </a:t>
            </a:r>
            <a:endParaRPr lang="ko-KR" altLang="ko-KR" sz="3200" b="1">
              <a:solidFill>
                <a:schemeClr val="tx1"/>
              </a:solidFill>
              <a:latin typeface="함초롬바탕"/>
              <a:ea typeface="함초롬바탕"/>
            </a:endParaRPr>
          </a:p>
          <a:p>
            <a:pPr algn="ctr">
              <a:defRPr lang="ko-KR" altLang="en-US"/>
            </a:pPr>
            <a:r>
              <a:rPr lang="ko-KR" altLang="ko-KR" sz="3200" b="1">
                <a:solidFill>
                  <a:schemeClr val="tx1"/>
                </a:solidFill>
                <a:latin typeface="함초롬바탕"/>
                <a:ea typeface="함초롬바탕"/>
              </a:rPr>
              <a:t>간편하게 사용 할 수 있도록 </a:t>
            </a:r>
            <a:endParaRPr lang="ko-KR" altLang="ko-KR" sz="3200" b="1">
              <a:solidFill>
                <a:schemeClr val="tx1"/>
              </a:solidFill>
              <a:latin typeface="함초롬바탕"/>
              <a:ea typeface="함초롬바탕"/>
            </a:endParaRPr>
          </a:p>
          <a:p>
            <a:pPr algn="ctr">
              <a:defRPr lang="ko-KR" altLang="en-US"/>
            </a:pPr>
            <a:r>
              <a:rPr lang="ko-KR" altLang="ko-KR" sz="3200" b="1">
                <a:solidFill>
                  <a:schemeClr val="tx1"/>
                </a:solidFill>
                <a:latin typeface="함초롬바탕"/>
                <a:ea typeface="함초롬바탕"/>
              </a:rPr>
              <a:t>3개의 키를 가지고 있는 게임 컨트롤러</a:t>
            </a:r>
            <a:endParaRPr lang="ko-KR" altLang="ko-KR" sz="3200" b="1">
              <a:solidFill>
                <a:schemeClr val="tx1"/>
              </a:solidFill>
              <a:latin typeface="함초롬바탕"/>
              <a:ea typeface="함초롬바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104" y="69575"/>
            <a:ext cx="1798486" cy="1843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500">
                <a:cs typeface="맑은 고딕"/>
              </a:rPr>
              <a:t>02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274005" y="762219"/>
            <a:ext cx="6450478" cy="56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/>
              <a:t>구성도</a:t>
            </a:r>
            <a:endParaRPr lang="ko-KR" altLang="en-US" sz="3200" b="1"/>
          </a:p>
        </p:txBody>
      </p:sp>
      <p:pic>
        <p:nvPicPr>
          <p:cNvPr id="20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0997" y="1580861"/>
            <a:ext cx="7598641" cy="466668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"/>
          <p:cNvSpPr txBox="1"/>
          <p:nvPr/>
        </p:nvSpPr>
        <p:spPr>
          <a:xfrm>
            <a:off x="636104" y="69575"/>
            <a:ext cx="1798486" cy="1843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500">
                <a:cs typeface="맑은 고딕"/>
              </a:rPr>
              <a:t>02</a:t>
            </a:r>
            <a:endParaRPr lang="ko-KR" altLang="en-US"/>
          </a:p>
        </p:txBody>
      </p:sp>
      <p:sp>
        <p:nvSpPr>
          <p:cNvPr id="38" name="TextBox 14"/>
          <p:cNvSpPr txBox="1"/>
          <p:nvPr/>
        </p:nvSpPr>
        <p:spPr>
          <a:xfrm>
            <a:off x="2274005" y="762219"/>
            <a:ext cx="6450478" cy="56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/>
              <a:t>구성도</a:t>
            </a:r>
            <a:endParaRPr lang="ko-KR" altLang="en-US" sz="3200" b="1"/>
          </a:p>
        </p:txBody>
      </p:sp>
      <p:grpSp>
        <p:nvGrpSpPr>
          <p:cNvPr id="48" name=""/>
          <p:cNvGrpSpPr/>
          <p:nvPr/>
        </p:nvGrpSpPr>
        <p:grpSpPr>
          <a:xfrm rot="0">
            <a:off x="1226197" y="2708852"/>
            <a:ext cx="9825480" cy="2117648"/>
            <a:chOff x="1514834" y="2636692"/>
            <a:chExt cx="9248207" cy="1872307"/>
          </a:xfrm>
        </p:grpSpPr>
        <p:pic>
          <p:nvPicPr>
            <p:cNvPr id="39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416550" y="3099234"/>
              <a:ext cx="1282278" cy="1408833"/>
            </a:xfrm>
            <a:prstGeom prst="rect">
              <a:avLst/>
            </a:prstGeom>
          </p:spPr>
        </p:pic>
        <p:grpSp>
          <p:nvGrpSpPr>
            <p:cNvPr id="44" name=""/>
            <p:cNvGrpSpPr/>
            <p:nvPr/>
          </p:nvGrpSpPr>
          <p:grpSpPr>
            <a:xfrm rot="0">
              <a:off x="1514834" y="2763981"/>
              <a:ext cx="1800000" cy="1745018"/>
              <a:chOff x="1514834" y="2763981"/>
              <a:chExt cx="1800000" cy="1745018"/>
            </a:xfrm>
          </p:grpSpPr>
          <p:grpSp>
            <p:nvGrpSpPr>
              <p:cNvPr id="33" name=""/>
              <p:cNvGrpSpPr/>
              <p:nvPr/>
            </p:nvGrpSpPr>
            <p:grpSpPr>
              <a:xfrm rot="0">
                <a:off x="1514834" y="3429000"/>
                <a:ext cx="1800000" cy="1079999"/>
                <a:chOff x="1008784" y="492991"/>
                <a:chExt cx="9684136" cy="2482272"/>
              </a:xfrm>
            </p:grpSpPr>
            <p:sp>
              <p:nvSpPr>
                <p:cNvPr id="19" name=""/>
                <p:cNvSpPr/>
                <p:nvPr/>
              </p:nvSpPr>
              <p:spPr>
                <a:xfrm>
                  <a:off x="1016867" y="492991"/>
                  <a:ext cx="9654886" cy="24822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>
                    <a:ln w="9525">
                      <a:solidFill>
                        <a:schemeClr val="bg1"/>
                      </a:solidFill>
                    </a:ln>
                  </a:endParaRPr>
                </a:p>
              </p:txBody>
            </p:sp>
            <p:cxnSp>
              <p:nvCxnSpPr>
                <p:cNvPr id="24" name=""/>
                <p:cNvCxnSpPr/>
                <p:nvPr/>
              </p:nvCxnSpPr>
              <p:spPr>
                <a:xfrm>
                  <a:off x="1008784" y="1141557"/>
                  <a:ext cx="968413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1" name="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276186" y="2763981"/>
                <a:ext cx="326842" cy="540000"/>
              </a:xfrm>
              <a:prstGeom prst="rect">
                <a:avLst/>
              </a:prstGeom>
            </p:spPr>
          </p:pic>
        </p:grpSp>
        <p:grpSp>
          <p:nvGrpSpPr>
            <p:cNvPr id="43" name=""/>
            <p:cNvGrpSpPr/>
            <p:nvPr/>
          </p:nvGrpSpPr>
          <p:grpSpPr>
            <a:xfrm rot="0">
              <a:off x="8963042" y="2636692"/>
              <a:ext cx="1800000" cy="1824682"/>
              <a:chOff x="8963042" y="2636691"/>
              <a:chExt cx="1800000" cy="1824682"/>
            </a:xfrm>
          </p:grpSpPr>
          <p:grpSp>
            <p:nvGrpSpPr>
              <p:cNvPr id="17" name=""/>
              <p:cNvGrpSpPr/>
              <p:nvPr/>
            </p:nvGrpSpPr>
            <p:grpSpPr>
              <a:xfrm rot="0">
                <a:off x="8963042" y="3381374"/>
                <a:ext cx="1800000" cy="1080000"/>
                <a:chOff x="1167534" y="2887806"/>
                <a:chExt cx="9654886" cy="2496705"/>
              </a:xfrm>
            </p:grpSpPr>
            <p:sp>
              <p:nvSpPr>
                <p:cNvPr id="9" name=""/>
                <p:cNvSpPr/>
                <p:nvPr/>
              </p:nvSpPr>
              <p:spPr>
                <a:xfrm>
                  <a:off x="1167534" y="2887806"/>
                  <a:ext cx="9654886" cy="24822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 lang="ko-KR" altLang="en-US"/>
                  </a:pPr>
                  <a:endParaRPr lang="ko-KR" altLang="en-US">
                    <a:ln w="9525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5" name=""/>
                <p:cNvCxnSpPr/>
                <p:nvPr/>
              </p:nvCxnSpPr>
              <p:spPr>
                <a:xfrm>
                  <a:off x="1239694" y="3429002"/>
                  <a:ext cx="5455226" cy="1955508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"/>
                <p:cNvCxnSpPr/>
                <p:nvPr/>
              </p:nvCxnSpPr>
              <p:spPr>
                <a:xfrm flipV="1">
                  <a:off x="5894821" y="3429000"/>
                  <a:ext cx="4927599" cy="1941948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2" name="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9639876" y="2636691"/>
                <a:ext cx="540000" cy="653981"/>
              </a:xfrm>
              <a:prstGeom prst="rect">
                <a:avLst/>
              </a:prstGeom>
            </p:spPr>
          </p:pic>
        </p:grpSp>
        <p:cxnSp>
          <p:nvCxnSpPr>
            <p:cNvPr id="45" name=""/>
            <p:cNvCxnSpPr/>
            <p:nvPr/>
          </p:nvCxnSpPr>
          <p:spPr>
            <a:xfrm>
              <a:off x="4316400" y="3855663"/>
              <a:ext cx="511200" cy="0"/>
            </a:xfrm>
            <a:prstGeom prst="straightConnector1">
              <a:avLst/>
            </a:prstGeom>
            <a:ln w="25400" algn="ctr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"/>
            <p:cNvCxnSpPr/>
            <p:nvPr/>
          </p:nvCxnSpPr>
          <p:spPr>
            <a:xfrm>
              <a:off x="7489956" y="3878177"/>
              <a:ext cx="511200" cy="0"/>
            </a:xfrm>
            <a:prstGeom prst="straightConnector1">
              <a:avLst/>
            </a:prstGeom>
            <a:ln w="25400" algn="ctr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"/>
          <p:cNvSpPr/>
          <p:nvPr/>
        </p:nvSpPr>
        <p:spPr>
          <a:xfrm>
            <a:off x="7391978" y="3600450"/>
            <a:ext cx="865909" cy="4762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b="1">
                <a:solidFill>
                  <a:schemeClr val="tx1"/>
                </a:solidFill>
              </a:rPr>
              <a:t>GPIO</a:t>
            </a:r>
            <a:endParaRPr lang="en-US" altLang="ko-KR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6104" y="69575"/>
            <a:ext cx="1865161" cy="18430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500">
                <a:latin typeface="Bauhaus 93"/>
                <a:ea typeface="HY견고딕"/>
              </a:rPr>
              <a:t>03</a:t>
            </a:r>
            <a:endParaRPr lang="ko-KR" altLang="en-US">
              <a:latin typeface="Bauhaus 93"/>
              <a:ea typeface="HY견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6380" y="762219"/>
            <a:ext cx="6450478" cy="56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/>
              <a:t>주요 기능</a:t>
            </a:r>
            <a:endParaRPr lang="ko-KR" altLang="en-US" sz="3200" b="1"/>
          </a:p>
        </p:txBody>
      </p:sp>
      <p:sp>
        <p:nvSpPr>
          <p:cNvPr id="8" name="직사각형 7"/>
          <p:cNvSpPr/>
          <p:nvPr/>
        </p:nvSpPr>
        <p:spPr>
          <a:xfrm>
            <a:off x="2592762" y="2330618"/>
            <a:ext cx="2520000" cy="1444745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600" b="1">
                <a:solidFill>
                  <a:schemeClr val="tx1"/>
                </a:solidFill>
              </a:rPr>
              <a:t>digitalread() </a:t>
            </a:r>
            <a:r>
              <a:rPr lang="ko-KR" altLang="en-US" sz="1600" b="1">
                <a:solidFill>
                  <a:schemeClr val="tx1"/>
                </a:solidFill>
              </a:rPr>
              <a:t>함수로 </a:t>
            </a:r>
            <a:endParaRPr lang="ko-KR" altLang="en-US" sz="1600" b="1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ko-KR" altLang="en-US" sz="1600" b="1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</a:rPr>
              <a:t>디지털 핀과 아날로그 핀</a:t>
            </a:r>
            <a:endParaRPr lang="ko-KR" altLang="en-US" sz="1600" b="1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endParaRPr lang="ko-KR" altLang="en-US" sz="1600" b="1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</a:rPr>
              <a:t>의 값을 읽음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48613" y="2346458"/>
            <a:ext cx="2520000" cy="1437310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lnSpc>
                <a:spcPct val="200000"/>
              </a:lnSpc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</a:rPr>
              <a:t>스위치의 값이 변하는지 검사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65470" y="2375899"/>
            <a:ext cx="2520000" cy="1389362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lnSpc>
                <a:spcPct val="200000"/>
              </a:lnSpc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</a:rPr>
              <a:t>스위치 값이 변하면,</a:t>
            </a:r>
            <a:endParaRPr lang="ko-KR" altLang="en-US" sz="1600" b="1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</a:rPr>
              <a:t>해당 매크로 반복문 실행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02681" y="4660274"/>
            <a:ext cx="2452730" cy="1319035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lnSpc>
                <a:spcPct val="200000"/>
              </a:lnSpc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</a:rPr>
              <a:t>동작 실행 및 </a:t>
            </a:r>
            <a:endParaRPr lang="ko-KR" altLang="en-US" sz="1600" b="1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</a:rPr>
              <a:t>조건 검사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44000" y="4357206"/>
            <a:ext cx="2061362" cy="539717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lnSpc>
                <a:spcPct val="200000"/>
              </a:lnSpc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</a:rPr>
              <a:t>루프로 돌아감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10395" y="4645842"/>
            <a:ext cx="2452730" cy="1319035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lnSpc>
                <a:spcPct val="200000"/>
              </a:lnSpc>
              <a:defRPr lang="ko-KR" altLang="en-US"/>
            </a:pPr>
            <a:r>
              <a:rPr lang="en-US" altLang="ko-KR" sz="1600" b="1">
                <a:solidFill>
                  <a:schemeClr val="tx1"/>
                </a:solidFill>
              </a:rPr>
              <a:t>LED</a:t>
            </a:r>
            <a:r>
              <a:rPr lang="ko-KR" altLang="en-US" sz="1600" b="1">
                <a:solidFill>
                  <a:schemeClr val="tx1"/>
                </a:solidFill>
              </a:rPr>
              <a:t>값 지정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8" idx="3"/>
            <a:endCxn id="15" idx="1"/>
          </p:cNvCxnSpPr>
          <p:nvPr/>
        </p:nvCxnSpPr>
        <p:spPr>
          <a:xfrm>
            <a:off x="5163125" y="5305359"/>
            <a:ext cx="439556" cy="14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0" name="TextBox 19"/>
          <p:cNvSpPr txBox="1"/>
          <p:nvPr/>
        </p:nvSpPr>
        <p:spPr>
          <a:xfrm>
            <a:off x="2618360" y="1869410"/>
            <a:ext cx="775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b="1"/>
              <a:t>loop</a:t>
            </a:r>
            <a:endParaRPr lang="ko-KR" altLang="en-US" sz="2800" b="1"/>
          </a:p>
        </p:txBody>
      </p:sp>
      <p:sp>
        <p:nvSpPr>
          <p:cNvPr id="21" name="TextBox 20"/>
          <p:cNvSpPr txBox="1"/>
          <p:nvPr/>
        </p:nvSpPr>
        <p:spPr>
          <a:xfrm>
            <a:off x="2658467" y="4285612"/>
            <a:ext cx="2033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b="1"/>
              <a:t>매크로</a:t>
            </a:r>
            <a:endParaRPr lang="ko-KR" altLang="en-US" b="1"/>
          </a:p>
        </p:txBody>
      </p:sp>
      <p:sp>
        <p:nvSpPr>
          <p:cNvPr id="22" name="직사각형 15"/>
          <p:cNvSpPr/>
          <p:nvPr/>
        </p:nvSpPr>
        <p:spPr>
          <a:xfrm>
            <a:off x="9096375" y="5686953"/>
            <a:ext cx="2162384" cy="539717"/>
          </a:xfrm>
          <a:prstGeom prst="rect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lnSpc>
                <a:spcPct val="200000"/>
              </a:lnSpc>
              <a:defRPr lang="ko-KR" altLang="en-US"/>
            </a:pPr>
            <a:r>
              <a:rPr lang="ko-KR" altLang="en-US" sz="1600" b="1">
                <a:solidFill>
                  <a:schemeClr val="tx1"/>
                </a:solidFill>
              </a:rPr>
              <a:t>매크로 반복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cxnSp>
        <p:nvCxnSpPr>
          <p:cNvPr id="23" name=""/>
          <p:cNvCxnSpPr>
            <a:endCxn id="16" idx="1"/>
          </p:cNvCxnSpPr>
          <p:nvPr/>
        </p:nvCxnSpPr>
        <p:spPr>
          <a:xfrm flipV="1">
            <a:off x="8055412" y="4627065"/>
            <a:ext cx="1088588" cy="764886"/>
          </a:xfrm>
          <a:prstGeom prst="bentConnector3">
            <a:avLst>
              <a:gd name="adj1" fmla="val 50000"/>
            </a:avLst>
          </a:prstGeom>
          <a:ln w="127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endCxn id="22" idx="1"/>
          </p:cNvCxnSpPr>
          <p:nvPr/>
        </p:nvCxnSpPr>
        <p:spPr>
          <a:xfrm>
            <a:off x="8074461" y="5387044"/>
            <a:ext cx="1021914" cy="569767"/>
          </a:xfrm>
          <a:prstGeom prst="bentConnector3">
            <a:avLst>
              <a:gd name="adj1" fmla="val 50000"/>
            </a:avLst>
          </a:prstGeom>
          <a:ln w="127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18"/>
          <p:cNvCxnSpPr>
            <a:stCxn id="8" idx="3"/>
            <a:endCxn id="10" idx="1"/>
          </p:cNvCxnSpPr>
          <p:nvPr/>
        </p:nvCxnSpPr>
        <p:spPr>
          <a:xfrm>
            <a:off x="5112762" y="3052990"/>
            <a:ext cx="535851" cy="12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7" name="직선 화살표 연결선 18"/>
          <p:cNvCxnSpPr>
            <a:stCxn id="10" idx="3"/>
            <a:endCxn id="13" idx="1"/>
          </p:cNvCxnSpPr>
          <p:nvPr/>
        </p:nvCxnSpPr>
        <p:spPr>
          <a:xfrm>
            <a:off x="8168613" y="3065113"/>
            <a:ext cx="596857" cy="5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타겜] 지는영상 전문 사이퍼즈! 유튜브.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45632" y="598261"/>
            <a:ext cx="7048500" cy="5286375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79</ep:Words>
  <ep:PresentationFormat>와이드스크린</ep:PresentationFormat>
  <ep:Paragraphs>33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2016-12-07T14:54:24.000</dcterms:created>
  <dc:creator>Lee Jae Young</dc:creator>
  <cp:lastModifiedBy>박재우</cp:lastModifiedBy>
  <dcterms:modified xsi:type="dcterms:W3CDTF">2016-12-14T13:59:26.116</dcterms:modified>
  <cp:revision>33</cp:revision>
  <dc:title>PowerPoint 프레젠테이션</dc:title>
</cp:coreProperties>
</file>