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D2A07B4-7B45-45C3-AF41-A7825FBC19B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Healing Mood Lamp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2013136046 </a:t>
            </a:r>
            <a:r>
              <a:rPr lang="ko-KR" altLang="en-US" dirty="0" smtClean="0"/>
              <a:t>박주환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8" y="188640"/>
            <a:ext cx="8784976" cy="648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4668" y="2996952"/>
            <a:ext cx="40076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b="1" dirty="0" smtClean="0"/>
              <a:t>시연 영상 </a:t>
            </a:r>
            <a:endParaRPr lang="ko-KR" altLang="en-US" sz="6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443711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6" name="제목 5"/>
          <p:cNvSpPr>
            <a:spLocks noGrp="1"/>
          </p:cNvSpPr>
          <p:nvPr/>
        </p:nvSpPr>
        <p:spPr>
          <a:xfrm>
            <a:off x="1645822" y="2771766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300" dirty="0" smtClean="0">
                <a:solidFill>
                  <a:schemeClr val="bg1"/>
                </a:solidFill>
              </a:rPr>
              <a:t>1</a:t>
            </a:r>
            <a:r>
              <a:rPr lang="ko-KR" altLang="en-US" sz="2000" spc="300" dirty="0" smtClean="0">
                <a:solidFill>
                  <a:schemeClr val="bg1"/>
                </a:solidFill>
              </a:rPr>
              <a:t>단계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074" y="2271410"/>
            <a:ext cx="2284444" cy="1629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제품 설명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873073" y="1934511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1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9" name="제목 5"/>
          <p:cNvSpPr>
            <a:spLocks noGrp="1"/>
          </p:cNvSpPr>
          <p:nvPr/>
        </p:nvSpPr>
        <p:spPr>
          <a:xfrm>
            <a:off x="4167282" y="3600805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300" dirty="0" smtClean="0">
                <a:solidFill>
                  <a:schemeClr val="bg1"/>
                </a:solidFill>
              </a:rPr>
              <a:t>1</a:t>
            </a:r>
            <a:r>
              <a:rPr lang="ko-KR" altLang="en-US" sz="2000" spc="300" dirty="0" smtClean="0">
                <a:solidFill>
                  <a:schemeClr val="bg1"/>
                </a:solidFill>
              </a:rPr>
              <a:t>단계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4534" y="3100449"/>
            <a:ext cx="2284444" cy="1629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구상도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기능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3394533" y="2763550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12" name="제목 5"/>
          <p:cNvSpPr>
            <a:spLocks noGrp="1"/>
          </p:cNvSpPr>
          <p:nvPr/>
        </p:nvSpPr>
        <p:spPr>
          <a:xfrm>
            <a:off x="6712900" y="4440885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300" dirty="0" smtClean="0">
                <a:solidFill>
                  <a:schemeClr val="bg1"/>
                </a:solidFill>
              </a:rPr>
              <a:t>1</a:t>
            </a:r>
            <a:r>
              <a:rPr lang="ko-KR" altLang="en-US" sz="2000" spc="300" dirty="0" smtClean="0">
                <a:solidFill>
                  <a:schemeClr val="bg1"/>
                </a:solidFill>
              </a:rPr>
              <a:t>단계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0152" y="3940529"/>
            <a:ext cx="2284444" cy="1629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시연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5940151" y="3603630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설명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8" y="188640"/>
            <a:ext cx="8784976" cy="648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2264" y="3430832"/>
            <a:ext cx="55446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b="1" dirty="0" smtClean="0"/>
              <a:t>제품 설명</a:t>
            </a:r>
            <a:endParaRPr lang="ko-KR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1791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9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5" y="416956"/>
            <a:ext cx="8438304" cy="622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3532786"/>
            <a:ext cx="57606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b="1" dirty="0" smtClean="0"/>
              <a:t>기능 및 구성도</a:t>
            </a:r>
            <a:endParaRPr lang="ko-KR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595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4253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조명 기능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5292081" y="2993172"/>
            <a:ext cx="2592288" cy="25922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ON / OFF </a:t>
            </a:r>
          </a:p>
          <a:p>
            <a:endParaRPr lang="en-US" altLang="ko-KR" dirty="0"/>
          </a:p>
          <a:p>
            <a:r>
              <a:rPr lang="ko-KR" altLang="en-US" dirty="0" smtClean="0"/>
              <a:t>다른 색 전환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수면 모드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51760"/>
            <a:ext cx="387797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6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4402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MP3 </a:t>
            </a:r>
            <a:r>
              <a:rPr lang="ko-KR" altLang="en-US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4860032" y="3187682"/>
            <a:ext cx="3456383" cy="25922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음악 재생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일지정지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다음 곡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이전 곡 전환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볼륨 </a:t>
            </a:r>
            <a:r>
              <a:rPr lang="en-US" altLang="ko-KR" dirty="0" smtClean="0">
                <a:solidFill>
                  <a:schemeClr val="tx1"/>
                </a:solidFill>
              </a:rPr>
              <a:t>UP, DOWN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3" y="2924055"/>
            <a:ext cx="402240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0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7951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Bluetooth control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4716016" y="3406353"/>
            <a:ext cx="3384376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MP3 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  Bluetooth</a:t>
            </a:r>
            <a:r>
              <a:rPr lang="ko-KR" altLang="en-US" dirty="0" smtClean="0">
                <a:solidFill>
                  <a:schemeClr val="tx1"/>
                </a:solidFill>
              </a:rPr>
              <a:t>를 이용해서   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원격 조종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244827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8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구상도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1761" y="2262434"/>
            <a:ext cx="2808312" cy="151216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/>
              <a:t>아두이노</a:t>
            </a:r>
            <a:endParaRPr lang="en-US" altLang="ko-KR" sz="25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0728" y="2420888"/>
            <a:ext cx="1440160" cy="172819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안드로이드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핸드</a:t>
            </a:r>
            <a:r>
              <a:rPr lang="ko-KR" altLang="en-US" sz="2000" b="1" dirty="0"/>
              <a:t>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697643" y="4691180"/>
            <a:ext cx="3816424" cy="1728192"/>
            <a:chOff x="3059832" y="4149080"/>
            <a:chExt cx="3816424" cy="1728192"/>
          </a:xfrm>
        </p:grpSpPr>
        <p:sp>
          <p:nvSpPr>
            <p:cNvPr id="6" name="직사각형 5"/>
            <p:cNvSpPr/>
            <p:nvPr/>
          </p:nvSpPr>
          <p:spPr>
            <a:xfrm>
              <a:off x="3059832" y="4149080"/>
              <a:ext cx="3816424" cy="1728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14391" y="4437112"/>
              <a:ext cx="2077689" cy="115212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Bluetooth </a:t>
              </a:r>
              <a:r>
                <a:rPr lang="ko-KR" altLang="en-US" sz="2000" b="1" dirty="0" smtClean="0"/>
                <a:t>모듈</a:t>
              </a:r>
              <a:endParaRPr lang="en-US" altLang="ko-KR" sz="2000" b="1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436096" y="4437112"/>
              <a:ext cx="1296144" cy="11521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MP3 </a:t>
              </a:r>
              <a:r>
                <a:rPr lang="ko-KR" altLang="en-US" sz="2000" b="1" dirty="0" smtClean="0"/>
                <a:t>모듈</a:t>
              </a:r>
              <a:endParaRPr lang="ko-KR" altLang="en-US" sz="2000" b="1" dirty="0"/>
            </a:p>
          </p:txBody>
        </p:sp>
      </p:grpSp>
      <p:sp>
        <p:nvSpPr>
          <p:cNvPr id="12" name="순서도: 수동 연산 11"/>
          <p:cNvSpPr/>
          <p:nvPr/>
        </p:nvSpPr>
        <p:spPr>
          <a:xfrm rot="5400000">
            <a:off x="6984268" y="4867676"/>
            <a:ext cx="2088232" cy="972108"/>
          </a:xfrm>
          <a:prstGeom prst="flowChartManualOpera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스피커</a:t>
            </a:r>
            <a:endParaRPr lang="en-US" altLang="ko-KR" sz="2000" b="1" dirty="0" smtClean="0"/>
          </a:p>
        </p:txBody>
      </p:sp>
      <p:sp>
        <p:nvSpPr>
          <p:cNvPr id="15" name="해 14"/>
          <p:cNvSpPr/>
          <p:nvPr/>
        </p:nvSpPr>
        <p:spPr>
          <a:xfrm>
            <a:off x="7101281" y="2059233"/>
            <a:ext cx="1854206" cy="17281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LED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" idx="2"/>
            <a:endCxn id="8" idx="0"/>
          </p:cNvCxnSpPr>
          <p:nvPr/>
        </p:nvCxnSpPr>
        <p:spPr>
          <a:xfrm flipH="1">
            <a:off x="3891047" y="3774602"/>
            <a:ext cx="184870" cy="1204610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5" idx="0"/>
          </p:cNvCxnSpPr>
          <p:nvPr/>
        </p:nvCxnSpPr>
        <p:spPr>
          <a:xfrm>
            <a:off x="4075917" y="3774602"/>
            <a:ext cx="1646062" cy="120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" idx="3"/>
            <a:endCxn id="15" idx="1"/>
          </p:cNvCxnSpPr>
          <p:nvPr/>
        </p:nvCxnSpPr>
        <p:spPr>
          <a:xfrm flipV="1">
            <a:off x="5480073" y="2923329"/>
            <a:ext cx="1621208" cy="9518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</p:cNvCxnSpPr>
          <p:nvPr/>
        </p:nvCxnSpPr>
        <p:spPr>
          <a:xfrm>
            <a:off x="6370051" y="5555276"/>
            <a:ext cx="14963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56" y="2059233"/>
            <a:ext cx="22318" cy="436013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2"/>
            <a:endCxn id="8" idx="1"/>
          </p:cNvCxnSpPr>
          <p:nvPr/>
        </p:nvCxnSpPr>
        <p:spPr>
          <a:xfrm>
            <a:off x="1100808" y="4149080"/>
            <a:ext cx="1751394" cy="14061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78778" y="1432520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출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6040" y="5630603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 rot="2308240">
            <a:off x="805066" y="4869673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BLUETOOTH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21340735">
            <a:off x="5695001" y="25242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GPIO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17128170">
            <a:off x="3142956" y="414604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SSP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2192666">
            <a:off x="4676667" y="411156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SSP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565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</TotalTime>
  <Words>98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모듈</vt:lpstr>
      <vt:lpstr>Healing Mood Lamp</vt:lpstr>
      <vt:lpstr>목차</vt:lpstr>
      <vt:lpstr>제품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Healing Mood Lamp</dc:title>
  <dc:creator>박주환</dc:creator>
  <cp:lastModifiedBy>박주환</cp:lastModifiedBy>
  <cp:revision>11</cp:revision>
  <dcterms:created xsi:type="dcterms:W3CDTF">2016-12-04T13:35:47Z</dcterms:created>
  <dcterms:modified xsi:type="dcterms:W3CDTF">2016-12-04T15:29:35Z</dcterms:modified>
</cp:coreProperties>
</file>