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985F-A31D-40D0-BDAB-BD1322AE936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0767" y="1463040"/>
            <a:ext cx="2130014" cy="11510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66851" y="1463040"/>
            <a:ext cx="2130014" cy="11510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블루투스모듈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30767" y="3603812"/>
            <a:ext cx="2130014" cy="1151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(3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LED)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409862" y="3614567"/>
            <a:ext cx="1344708" cy="1613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안드로이드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핸드폰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9" idx="0"/>
            <a:endCxn id="7" idx="3"/>
          </p:cNvCxnSpPr>
          <p:nvPr/>
        </p:nvCxnSpPr>
        <p:spPr>
          <a:xfrm flipH="1" flipV="1">
            <a:off x="7196865" y="2038574"/>
            <a:ext cx="1885351" cy="157599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8" idx="0"/>
          </p:cNvCxnSpPr>
          <p:nvPr/>
        </p:nvCxnSpPr>
        <p:spPr>
          <a:xfrm>
            <a:off x="2495774" y="2614108"/>
            <a:ext cx="0" cy="989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0476" y="2829261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GPIO</a:t>
            </a:r>
          </a:p>
        </p:txBody>
      </p:sp>
      <p:cxnSp>
        <p:nvCxnSpPr>
          <p:cNvPr id="18" name="직선 연결선 17"/>
          <p:cNvCxnSpPr>
            <a:stCxn id="6" idx="3"/>
            <a:endCxn id="7" idx="1"/>
          </p:cNvCxnSpPr>
          <p:nvPr/>
        </p:nvCxnSpPr>
        <p:spPr>
          <a:xfrm>
            <a:off x="3560781" y="2038574"/>
            <a:ext cx="1506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0725" y="15724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2350438">
            <a:off x="7293416" y="2429442"/>
            <a:ext cx="19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BLUETOOTH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56" y="494739"/>
            <a:ext cx="8038205" cy="2729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48044" y="3676930"/>
            <a:ext cx="2981325" cy="2076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898556" y="3477185"/>
            <a:ext cx="2895600" cy="2305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53679" y="3480547"/>
            <a:ext cx="1062317" cy="9642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Mp3</a:t>
            </a:r>
          </a:p>
          <a:p>
            <a:pPr algn="ctr"/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315996" y="2657140"/>
            <a:ext cx="1506578" cy="130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2399" y="3434042"/>
            <a:ext cx="3586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아두이노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Vcc</a:t>
            </a:r>
            <a:r>
              <a:rPr lang="en-US" altLang="ko-KR" dirty="0" smtClean="0"/>
              <a:t>(5V)   -&gt; </a:t>
            </a:r>
            <a:r>
              <a:rPr lang="en-US" altLang="ko-KR" dirty="0" smtClean="0"/>
              <a:t>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LED </a:t>
            </a:r>
            <a:endParaRPr lang="en-US" altLang="ko-KR" dirty="0" smtClean="0"/>
          </a:p>
          <a:p>
            <a:r>
              <a:rPr lang="en-US" altLang="ko-KR" dirty="0" err="1" smtClean="0"/>
              <a:t>Vcc</a:t>
            </a:r>
            <a:r>
              <a:rPr lang="en-US" altLang="ko-KR" dirty="0" smtClean="0"/>
              <a:t>(3.3V) -&gt; MP3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GND2     </a:t>
            </a:r>
            <a:r>
              <a:rPr lang="en-US" altLang="ko-KR" dirty="0" smtClean="0"/>
              <a:t>-&gt; MP3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GND1     -&gt; </a:t>
            </a:r>
            <a:r>
              <a:rPr lang="en-US" altLang="ko-KR" dirty="0" smtClean="0"/>
              <a:t>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PWM     </a:t>
            </a:r>
            <a:r>
              <a:rPr lang="en-US" altLang="ko-KR" dirty="0" smtClean="0"/>
              <a:t> -&gt; </a:t>
            </a:r>
            <a:r>
              <a:rPr lang="en-US" altLang="ko-KR" dirty="0" smtClean="0"/>
              <a:t>LED(3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, 		 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BUSY(Mp3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디지털 </a:t>
            </a:r>
            <a:r>
              <a:rPr lang="ko-KR" altLang="en-US" dirty="0" smtClean="0"/>
              <a:t>핀 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2016-12-01T02:08:03Z</dcterms:created>
  <dcterms:modified xsi:type="dcterms:W3CDTF">2016-12-06T03:07:02Z</dcterms:modified>
</cp:coreProperties>
</file>