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1" d="100"/>
          <a:sy n="71" d="100"/>
        </p:scale>
        <p:origin x="9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6985F-A31D-40D0-BDAB-BD1322AE936A}" type="datetimeFigureOut">
              <a:rPr lang="ko-KR" altLang="en-US" smtClean="0"/>
              <a:t>2016-12-01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CCA52-047B-4302-B0CB-3DEBD2118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99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6985F-A31D-40D0-BDAB-BD1322AE936A}" type="datetimeFigureOut">
              <a:rPr lang="ko-KR" altLang="en-US" smtClean="0"/>
              <a:t>2016-12-01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CCA52-047B-4302-B0CB-3DEBD2118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814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6985F-A31D-40D0-BDAB-BD1322AE936A}" type="datetimeFigureOut">
              <a:rPr lang="ko-KR" altLang="en-US" smtClean="0"/>
              <a:t>2016-12-01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CCA52-047B-4302-B0CB-3DEBD2118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33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6985F-A31D-40D0-BDAB-BD1322AE936A}" type="datetimeFigureOut">
              <a:rPr lang="ko-KR" altLang="en-US" smtClean="0"/>
              <a:t>2016-12-01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CCA52-047B-4302-B0CB-3DEBD2118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227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6985F-A31D-40D0-BDAB-BD1322AE936A}" type="datetimeFigureOut">
              <a:rPr lang="ko-KR" altLang="en-US" smtClean="0"/>
              <a:t>2016-12-01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CCA52-047B-4302-B0CB-3DEBD2118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95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6985F-A31D-40D0-BDAB-BD1322AE936A}" type="datetimeFigureOut">
              <a:rPr lang="ko-KR" altLang="en-US" smtClean="0"/>
              <a:t>2016-12-01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CCA52-047B-4302-B0CB-3DEBD2118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7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6985F-A31D-40D0-BDAB-BD1322AE936A}" type="datetimeFigureOut">
              <a:rPr lang="ko-KR" altLang="en-US" smtClean="0"/>
              <a:t>2016-12-01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CCA52-047B-4302-B0CB-3DEBD2118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89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6985F-A31D-40D0-BDAB-BD1322AE936A}" type="datetimeFigureOut">
              <a:rPr lang="ko-KR" altLang="en-US" smtClean="0"/>
              <a:t>2016-12-01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CCA52-047B-4302-B0CB-3DEBD2118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62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6985F-A31D-40D0-BDAB-BD1322AE936A}" type="datetimeFigureOut">
              <a:rPr lang="ko-KR" altLang="en-US" smtClean="0"/>
              <a:t>2016-12-01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CCA52-047B-4302-B0CB-3DEBD2118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206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6985F-A31D-40D0-BDAB-BD1322AE936A}" type="datetimeFigureOut">
              <a:rPr lang="ko-KR" altLang="en-US" smtClean="0"/>
              <a:t>2016-12-01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CCA52-047B-4302-B0CB-3DEBD2118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015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6985F-A31D-40D0-BDAB-BD1322AE936A}" type="datetimeFigureOut">
              <a:rPr lang="ko-KR" altLang="en-US" smtClean="0"/>
              <a:t>2016-12-01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CCA52-047B-4302-B0CB-3DEBD2118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457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6985F-A31D-40D0-BDAB-BD1322AE936A}" type="datetimeFigureOut">
              <a:rPr lang="ko-KR" altLang="en-US" smtClean="0"/>
              <a:t>2016-12-01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CCA52-047B-4302-B0CB-3DEBD2118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9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30767" y="1463040"/>
            <a:ext cx="2130014" cy="115106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아두이노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5066851" y="1463040"/>
            <a:ext cx="2130014" cy="115106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브레드보드</a:t>
            </a:r>
            <a:r>
              <a:rPr lang="en-US" altLang="ko-KR" dirty="0" smtClean="0"/>
              <a:t>1</a:t>
            </a:r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err="1" smtClean="0"/>
              <a:t>블루투스모듈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+MP3 </a:t>
            </a:r>
            <a:r>
              <a:rPr lang="ko-KR" altLang="en-US" dirty="0" smtClean="0"/>
              <a:t>모듈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1430767" y="3603812"/>
            <a:ext cx="2130014" cy="11510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브레드보드</a:t>
            </a:r>
            <a:r>
              <a:rPr lang="en-US" altLang="ko-KR" dirty="0"/>
              <a:t>2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(3</a:t>
            </a:r>
            <a:r>
              <a:rPr lang="ko-KR" altLang="en-US" dirty="0" smtClean="0"/>
              <a:t>색 </a:t>
            </a:r>
            <a:r>
              <a:rPr lang="en-US" altLang="ko-KR" dirty="0" smtClean="0"/>
              <a:t>LED)</a:t>
            </a:r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>
          <a:xfrm>
            <a:off x="8409862" y="3614567"/>
            <a:ext cx="1344708" cy="161364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안드로이드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핸드폰</a:t>
            </a:r>
            <a:endParaRPr lang="en-US" altLang="ko-KR" dirty="0"/>
          </a:p>
        </p:txBody>
      </p:sp>
      <p:cxnSp>
        <p:nvCxnSpPr>
          <p:cNvPr id="11" name="직선 화살표 연결선 10"/>
          <p:cNvCxnSpPr>
            <a:stCxn id="9" idx="0"/>
            <a:endCxn id="7" idx="3"/>
          </p:cNvCxnSpPr>
          <p:nvPr/>
        </p:nvCxnSpPr>
        <p:spPr>
          <a:xfrm flipH="1" flipV="1">
            <a:off x="7196865" y="2038574"/>
            <a:ext cx="1885351" cy="1575993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6" idx="2"/>
            <a:endCxn id="8" idx="0"/>
          </p:cNvCxnSpPr>
          <p:nvPr/>
        </p:nvCxnSpPr>
        <p:spPr>
          <a:xfrm>
            <a:off x="2495774" y="2614108"/>
            <a:ext cx="0" cy="9897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50476" y="2829261"/>
            <a:ext cx="461665" cy="62613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 smtClean="0"/>
              <a:t>GPIO</a:t>
            </a:r>
          </a:p>
        </p:txBody>
      </p:sp>
      <p:cxnSp>
        <p:nvCxnSpPr>
          <p:cNvPr id="18" name="직선 연결선 17"/>
          <p:cNvCxnSpPr>
            <a:stCxn id="6" idx="3"/>
            <a:endCxn id="7" idx="1"/>
          </p:cNvCxnSpPr>
          <p:nvPr/>
        </p:nvCxnSpPr>
        <p:spPr>
          <a:xfrm>
            <a:off x="3560781" y="2038574"/>
            <a:ext cx="150607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030725" y="1572423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SSP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 rot="2350438">
            <a:off x="7293416" y="2429442"/>
            <a:ext cx="1997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BLUETOOTH </a:t>
            </a:r>
            <a:r>
              <a:rPr lang="ko-KR" altLang="en-US" dirty="0" smtClean="0"/>
              <a:t>통신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981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556" y="494739"/>
            <a:ext cx="8038205" cy="272975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586" y="3937186"/>
            <a:ext cx="2981325" cy="20764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8556" y="3477185"/>
            <a:ext cx="2895600" cy="23050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603811" y="4629710"/>
            <a:ext cx="1062317" cy="96426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Mp3</a:t>
            </a:r>
          </a:p>
          <a:p>
            <a:pPr algn="ctr"/>
            <a:r>
              <a:rPr lang="ko-KR" altLang="en-US" dirty="0" smtClean="0"/>
              <a:t>모듈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4538380" y="2689412"/>
            <a:ext cx="1284195" cy="19402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592672" y="3434042"/>
            <a:ext cx="34558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아두이노</a:t>
            </a:r>
            <a:r>
              <a:rPr lang="en-US" altLang="ko-KR" dirty="0"/>
              <a:t>&gt;</a:t>
            </a:r>
            <a:endParaRPr lang="en-US" altLang="ko-KR" dirty="0" smtClean="0"/>
          </a:p>
          <a:p>
            <a:r>
              <a:rPr lang="en-US" altLang="ko-KR" dirty="0" err="1" smtClean="0"/>
              <a:t>Vcc</a:t>
            </a:r>
            <a:r>
              <a:rPr lang="en-US" altLang="ko-KR" dirty="0" smtClean="0"/>
              <a:t>(5V)   -&gt; MP3 </a:t>
            </a:r>
            <a:r>
              <a:rPr lang="ko-KR" altLang="en-US" dirty="0" smtClean="0"/>
              <a:t>모듈</a:t>
            </a:r>
            <a:endParaRPr lang="en-US" altLang="ko-KR" dirty="0" smtClean="0"/>
          </a:p>
          <a:p>
            <a:r>
              <a:rPr lang="en-US" altLang="ko-KR" dirty="0"/>
              <a:t> 	 </a:t>
            </a:r>
            <a:r>
              <a:rPr lang="en-US" altLang="ko-KR" dirty="0" smtClean="0"/>
              <a:t>    Bluetooth </a:t>
            </a:r>
            <a:r>
              <a:rPr lang="ko-KR" altLang="en-US" dirty="0" smtClean="0"/>
              <a:t>모듈</a:t>
            </a:r>
            <a:endParaRPr lang="en-US" altLang="ko-KR" dirty="0" smtClean="0"/>
          </a:p>
          <a:p>
            <a:r>
              <a:rPr lang="en-US" altLang="ko-KR" dirty="0"/>
              <a:t>	 </a:t>
            </a:r>
            <a:r>
              <a:rPr lang="en-US" altLang="ko-KR" dirty="0" smtClean="0"/>
              <a:t>    LED </a:t>
            </a:r>
          </a:p>
          <a:p>
            <a:r>
              <a:rPr lang="en-US" altLang="ko-KR" dirty="0" smtClean="0"/>
              <a:t>GND      -&gt; MP3</a:t>
            </a:r>
            <a:r>
              <a:rPr lang="ko-KR" altLang="en-US" dirty="0"/>
              <a:t> </a:t>
            </a:r>
            <a:r>
              <a:rPr lang="ko-KR" altLang="en-US" dirty="0" smtClean="0"/>
              <a:t>모듈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     Bluetooth </a:t>
            </a:r>
            <a:r>
              <a:rPr lang="ko-KR" altLang="en-US" dirty="0" smtClean="0"/>
              <a:t>모듈</a:t>
            </a:r>
            <a:endParaRPr lang="en-US" altLang="ko-KR" dirty="0" smtClean="0"/>
          </a:p>
          <a:p>
            <a:r>
              <a:rPr lang="en-US" altLang="ko-KR" dirty="0" smtClean="0"/>
              <a:t>PWM     -&gt; LED(3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 , 		     BUSY(Mp3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디지털 핀</a:t>
            </a:r>
            <a:r>
              <a:rPr lang="en-US" altLang="ko-KR" dirty="0" smtClean="0"/>
              <a:t>-&gt; MP3 </a:t>
            </a:r>
            <a:r>
              <a:rPr lang="ko-KR" altLang="en-US" dirty="0" smtClean="0"/>
              <a:t>모듈</a:t>
            </a:r>
            <a:r>
              <a:rPr lang="en-US" altLang="ko-KR" dirty="0" smtClean="0"/>
              <a:t>(2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     Bluetooth</a:t>
            </a:r>
            <a:r>
              <a:rPr lang="ko-KR" altLang="en-US" dirty="0" smtClean="0"/>
              <a:t>모듈</a:t>
            </a:r>
            <a:r>
              <a:rPr lang="en-US" altLang="ko-KR" dirty="0" smtClean="0"/>
              <a:t>(2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537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33</Words>
  <Application>Microsoft Office PowerPoint</Application>
  <PresentationFormat>와이드스크린</PresentationFormat>
  <Paragraphs>22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</cp:revision>
  <dcterms:created xsi:type="dcterms:W3CDTF">2016-12-01T02:08:03Z</dcterms:created>
  <dcterms:modified xsi:type="dcterms:W3CDTF">2016-12-01T02:48:59Z</dcterms:modified>
</cp:coreProperties>
</file>