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9" r:id="rId6"/>
    <p:sldId id="263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18" autoAdjust="0"/>
  </p:normalViewPr>
  <p:slideViewPr>
    <p:cSldViewPr>
      <p:cViewPr varScale="1">
        <p:scale>
          <a:sx n="56" d="100"/>
          <a:sy n="5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DC57-967B-4891-9F9C-4484F4828BB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CAB1C-7667-4378-B622-ED4381DF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6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CAB1C-7667-4378-B622-ED4381DFC9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수면 모드는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CAB1C-7667-4378-B622-ED4381DFC9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0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9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1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2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4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2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7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8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9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6443" y="2878054"/>
            <a:ext cx="8021638" cy="1811337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048709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Healing Mood </a:t>
            </a:r>
            <a:r>
              <a:rPr lang="en-US" altLang="ko-KR" dirty="0" smtClean="0">
                <a:solidFill>
                  <a:schemeClr val="bg1"/>
                </a:solidFill>
              </a:rPr>
              <a:t>Lamp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3000" dirty="0" smtClean="0">
                <a:solidFill>
                  <a:schemeClr val="bg1"/>
                </a:solidFill>
              </a:rPr>
              <a:t>( Music with Mood Lamp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38163" y="1706563"/>
            <a:ext cx="1120775" cy="1144587"/>
            <a:chOff x="339" y="1075"/>
            <a:chExt cx="706" cy="72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39" y="1075"/>
              <a:ext cx="706" cy="2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9" y="1336"/>
              <a:ext cx="706" cy="2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39" y="1597"/>
              <a:ext cx="706" cy="19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938338" y="1706563"/>
            <a:ext cx="1119187" cy="1144587"/>
            <a:chOff x="1221" y="1075"/>
            <a:chExt cx="705" cy="721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221" y="1075"/>
              <a:ext cx="705" cy="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221" y="1336"/>
              <a:ext cx="705" cy="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221" y="1597"/>
              <a:ext cx="705" cy="1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328988" y="1681163"/>
            <a:ext cx="1239837" cy="1169987"/>
            <a:chOff x="2097" y="1059"/>
            <a:chExt cx="781" cy="737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 rot="5400000">
              <a:off x="2403" y="1318"/>
              <a:ext cx="736" cy="2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 rot="5400000">
              <a:off x="2126" y="1318"/>
              <a:ext cx="736" cy="2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 rot="5400000">
              <a:off x="1838" y="1318"/>
              <a:ext cx="736" cy="2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>
                <a:spcBef>
                  <a:spcPct val="30000"/>
                </a:spcBef>
              </a:pPr>
              <a:endParaRPr lang="ko-KR" altLang="en-US"/>
            </a:p>
          </p:txBody>
        </p:sp>
      </p:grpSp>
      <p:sp>
        <p:nvSpPr>
          <p:cNvPr id="18" name="Rectangle 20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352925" y="5091113"/>
            <a:ext cx="4427538" cy="1431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marL="358775" indent="-358775" algn="r" defTabSz="927100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sz="2800" dirty="0" smtClean="0">
                <a:solidFill>
                  <a:srgbClr val="000000"/>
                </a:solidFill>
                <a:latin typeface="+mj-lt"/>
                <a:ea typeface="a옛날목욕탕L" panose="02020600000000000000" pitchFamily="18" charset="-127"/>
              </a:rPr>
              <a:t>컴퓨터공학부</a:t>
            </a:r>
            <a:endParaRPr lang="ko-KR" altLang="en-US" sz="2800" dirty="0" smtClean="0">
              <a:solidFill>
                <a:srgbClr val="000000"/>
              </a:solidFill>
              <a:latin typeface="+mj-lt"/>
              <a:ea typeface="a옛날목욕탕L" panose="02020600000000000000" pitchFamily="18" charset="-127"/>
            </a:endParaRPr>
          </a:p>
          <a:p>
            <a:pPr marL="358775" indent="-358775" algn="r" defTabSz="927100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ko-KR" sz="2800" dirty="0" smtClean="0">
                <a:solidFill>
                  <a:srgbClr val="000000"/>
                </a:solidFill>
                <a:latin typeface="+mj-lt"/>
                <a:ea typeface="a옛날목욕탕L" panose="02020600000000000000" pitchFamily="18" charset="-127"/>
              </a:rPr>
              <a:t>2013136046</a:t>
            </a:r>
            <a:endParaRPr lang="en-US" altLang="ko-KR" sz="2800" dirty="0" smtClean="0">
              <a:solidFill>
                <a:srgbClr val="000000"/>
              </a:solidFill>
              <a:latin typeface="+mj-lt"/>
              <a:ea typeface="a옛날목욕탕L" panose="02020600000000000000" pitchFamily="18" charset="-127"/>
            </a:endParaRPr>
          </a:p>
          <a:p>
            <a:pPr marL="358775" indent="-358775" algn="r" defTabSz="927100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sz="2800" dirty="0" smtClean="0">
                <a:solidFill>
                  <a:srgbClr val="000000"/>
                </a:solidFill>
                <a:latin typeface="+mj-lt"/>
                <a:ea typeface="a옛날목욕탕L" panose="02020600000000000000" pitchFamily="18" charset="-127"/>
              </a:rPr>
              <a:t>박주환</a:t>
            </a:r>
            <a:endParaRPr lang="ko-KR" altLang="en-US" sz="2800" dirty="0" smtClean="0">
              <a:solidFill>
                <a:srgbClr val="000000"/>
              </a:solidFill>
              <a:latin typeface="+mj-lt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0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60363" y="284163"/>
            <a:ext cx="13128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900113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4400">
                <a:solidFill>
                  <a:srgbClr val="F4F4F4"/>
                </a:solidFill>
                <a:sym typeface="Wingdings" pitchFamily="2" charset="2"/>
              </a:rPr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5463" y="1731963"/>
            <a:ext cx="6045200" cy="3887787"/>
            <a:chOff x="525463" y="1731963"/>
            <a:chExt cx="6045200" cy="38877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25463" y="1731963"/>
              <a:ext cx="841375" cy="646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0</a:t>
              </a:r>
              <a:r>
                <a:rPr lang="en-US" altLang="ko-KR" sz="10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 </a:t>
              </a:r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1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25463" y="2779713"/>
              <a:ext cx="792162" cy="646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02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724025" y="1841500"/>
              <a:ext cx="4071938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ko-KR" altLang="en-US" sz="2700" dirty="0" smtClean="0">
                  <a:solidFill>
                    <a:srgbClr val="4E5259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제품설명</a:t>
              </a:r>
              <a:endParaRPr lang="en-US" altLang="ko-KR" sz="2700" dirty="0">
                <a:solidFill>
                  <a:srgbClr val="4E5259"/>
                </a:solidFill>
                <a:latin typeface="a옛날목욕탕L" pitchFamily="18" charset="-127"/>
                <a:ea typeface="a옛날목욕탕L" pitchFamily="18" charset="-127"/>
                <a:sym typeface="Wingdings" pitchFamily="2" charset="2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724025" y="2852738"/>
              <a:ext cx="48466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ko-KR" altLang="en-US" sz="2800" dirty="0" smtClean="0">
                  <a:solidFill>
                    <a:srgbClr val="4E5259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구상도</a:t>
              </a:r>
              <a:endParaRPr lang="en-US" altLang="ko-KR" sz="2800" dirty="0">
                <a:solidFill>
                  <a:srgbClr val="4E5259"/>
                </a:solidFill>
                <a:latin typeface="a옛날목욕탕L" pitchFamily="18" charset="-127"/>
                <a:ea typeface="a옛날목욕탕L" pitchFamily="18" charset="-127"/>
                <a:sym typeface="Wingdings" pitchFamily="2" charset="2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525463" y="3889375"/>
              <a:ext cx="792162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03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724025" y="3962400"/>
              <a:ext cx="40719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ko-KR" altLang="en-US" sz="2800" dirty="0" smtClean="0">
                  <a:solidFill>
                    <a:srgbClr val="4E5259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기능설명</a:t>
              </a:r>
              <a:endParaRPr lang="en-US" altLang="ko-KR" sz="2800" dirty="0">
                <a:solidFill>
                  <a:srgbClr val="4E5259"/>
                </a:solidFill>
                <a:latin typeface="a옛날목욕탕L" pitchFamily="18" charset="-127"/>
                <a:ea typeface="a옛날목욕탕L" pitchFamily="18" charset="-127"/>
                <a:sym typeface="Wingdings" pitchFamily="2" charset="2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525463" y="4973638"/>
              <a:ext cx="792162" cy="646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en-US" altLang="ko-KR" sz="3600">
                  <a:solidFill>
                    <a:srgbClr val="345391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04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724025" y="5046663"/>
              <a:ext cx="9842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1pPr>
              <a:lvl2pPr marL="9890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2pPr>
              <a:lvl3pPr marL="15287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3pPr>
              <a:lvl4pPr marL="206851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4pPr>
              <a:lvl5pPr marL="2608263" indent="-449263" defTabSz="927100"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5pPr>
              <a:lvl6pPr marL="30654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6pPr>
              <a:lvl7pPr marL="35226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7pPr>
              <a:lvl8pPr marL="39798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8pPr>
              <a:lvl9pPr marL="4437063" indent="-449263" defTabSz="9271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defRPr>
              </a:lvl9pPr>
            </a:lstStyle>
            <a:p>
              <a:pPr eaLnBrk="1" latinLnBrk="1" hangingPunct="1"/>
              <a:r>
                <a:rPr lang="ko-KR" altLang="en-US" sz="2800" dirty="0" smtClean="0">
                  <a:solidFill>
                    <a:srgbClr val="4E5259"/>
                  </a:solidFill>
                  <a:latin typeface="a옛날목욕탕L" pitchFamily="18" charset="-127"/>
                  <a:ea typeface="a옛날목욕탕L" pitchFamily="18" charset="-127"/>
                  <a:sym typeface="Wingdings" pitchFamily="2" charset="2"/>
                </a:rPr>
                <a:t>시연</a:t>
              </a:r>
              <a:endParaRPr lang="en-US" altLang="ko-KR" sz="2800" dirty="0">
                <a:solidFill>
                  <a:srgbClr val="4E5259"/>
                </a:solidFill>
                <a:latin typeface="a옛날목욕탕L" pitchFamily="18" charset="-127"/>
                <a:ea typeface="a옛날목욕탕L" pitchFamily="18" charset="-127"/>
                <a:sym typeface="Wingdings" pitchFamily="2" charset="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1.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제품설명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307013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4" y="2060848"/>
            <a:ext cx="28479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68663" y="2910627"/>
            <a:ext cx="5993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무드 램프와 </a:t>
            </a:r>
            <a:r>
              <a:rPr lang="en-US" altLang="ko-KR" sz="3000" dirty="0" smtClean="0"/>
              <a:t>MP3 </a:t>
            </a:r>
            <a:r>
              <a:rPr lang="ko-KR" altLang="en-US" sz="3000" dirty="0" smtClean="0"/>
              <a:t>플레이어</a:t>
            </a:r>
            <a:endParaRPr lang="en-US" altLang="ko-KR" sz="3000" dirty="0" smtClean="0"/>
          </a:p>
          <a:p>
            <a:r>
              <a:rPr lang="ko-KR" altLang="en-US" sz="3000" dirty="0" smtClean="0"/>
              <a:t> 기능을 갖고 있으며 이를 </a:t>
            </a:r>
            <a:endParaRPr lang="en-US" altLang="ko-KR" sz="3000" dirty="0" smtClean="0"/>
          </a:p>
          <a:p>
            <a:r>
              <a:rPr lang="en-US" altLang="ko-KR" sz="3000" dirty="0" smtClean="0"/>
              <a:t>Bluetooth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통신을 이용해서</a:t>
            </a:r>
            <a:endParaRPr lang="en-US" altLang="ko-KR" sz="3000" dirty="0" smtClean="0"/>
          </a:p>
          <a:p>
            <a:r>
              <a:rPr lang="ko-KR" altLang="en-US" sz="3000" dirty="0" smtClean="0"/>
              <a:t>원격 조종이 가능 하도록 한 제품</a:t>
            </a:r>
            <a:endParaRPr lang="ko-KR" alt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43406" y="1844824"/>
            <a:ext cx="5203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Healing Mood Lamp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917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1.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구상도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307013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71761" y="2048025"/>
            <a:ext cx="2808312" cy="151216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 smtClean="0"/>
              <a:t>아두이노</a:t>
            </a:r>
            <a:endParaRPr lang="en-US" altLang="ko-KR" sz="25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80728" y="2206479"/>
            <a:ext cx="1440160" cy="1728192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안드로이드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핸드</a:t>
            </a:r>
            <a:r>
              <a:rPr lang="ko-KR" altLang="en-US" sz="2000" b="1" dirty="0"/>
              <a:t>폰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697643" y="4476771"/>
            <a:ext cx="3816424" cy="1728192"/>
            <a:chOff x="3059832" y="4149080"/>
            <a:chExt cx="3816424" cy="1728192"/>
          </a:xfrm>
        </p:grpSpPr>
        <p:sp>
          <p:nvSpPr>
            <p:cNvPr id="13" name="직사각형 12"/>
            <p:cNvSpPr/>
            <p:nvPr/>
          </p:nvSpPr>
          <p:spPr>
            <a:xfrm>
              <a:off x="3059832" y="4149080"/>
              <a:ext cx="3816424" cy="1728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14391" y="4437112"/>
              <a:ext cx="2077689" cy="115212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Bluetooth </a:t>
              </a:r>
              <a:r>
                <a:rPr lang="ko-KR" altLang="en-US" sz="2000" b="1" dirty="0" smtClean="0"/>
                <a:t>모듈</a:t>
              </a:r>
              <a:endParaRPr lang="en-US" altLang="ko-KR" sz="2000" b="1" dirty="0" smtClean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36096" y="4437112"/>
              <a:ext cx="1296144" cy="11521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MP3 </a:t>
              </a:r>
              <a:r>
                <a:rPr lang="ko-KR" altLang="en-US" sz="2000" b="1" dirty="0" smtClean="0"/>
                <a:t>모듈</a:t>
              </a:r>
              <a:endParaRPr lang="ko-KR" altLang="en-US" sz="2000" b="1" dirty="0"/>
            </a:p>
          </p:txBody>
        </p:sp>
      </p:grpSp>
      <p:sp>
        <p:nvSpPr>
          <p:cNvPr id="16" name="순서도: 수동 연산 15"/>
          <p:cNvSpPr/>
          <p:nvPr/>
        </p:nvSpPr>
        <p:spPr>
          <a:xfrm rot="5400000">
            <a:off x="6984268" y="4653267"/>
            <a:ext cx="2088232" cy="972108"/>
          </a:xfrm>
          <a:prstGeom prst="flowChartManualOpera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스피커</a:t>
            </a:r>
            <a:endParaRPr lang="en-US" altLang="ko-KR" sz="2000" b="1" dirty="0" smtClean="0"/>
          </a:p>
        </p:txBody>
      </p:sp>
      <p:sp>
        <p:nvSpPr>
          <p:cNvPr id="17" name="해 16"/>
          <p:cNvSpPr/>
          <p:nvPr/>
        </p:nvSpPr>
        <p:spPr>
          <a:xfrm>
            <a:off x="7101281" y="1844824"/>
            <a:ext cx="1854206" cy="17281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LED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3"/>
            <a:endCxn id="17" idx="1"/>
          </p:cNvCxnSpPr>
          <p:nvPr/>
        </p:nvCxnSpPr>
        <p:spPr>
          <a:xfrm flipV="1">
            <a:off x="5480073" y="2708920"/>
            <a:ext cx="1621208" cy="9518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</p:cNvCxnSpPr>
          <p:nvPr/>
        </p:nvCxnSpPr>
        <p:spPr>
          <a:xfrm>
            <a:off x="6370051" y="5340867"/>
            <a:ext cx="149631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876256" y="1844824"/>
            <a:ext cx="22318" cy="4360139"/>
          </a:xfrm>
          <a:prstGeom prst="line">
            <a:avLst/>
          </a:prstGeom>
          <a:ln w="38100" cmpd="dbl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8778" y="1432520"/>
            <a:ext cx="9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출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6040" y="5416194"/>
            <a:ext cx="9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endParaRPr lang="en-US" altLang="ko-KR" sz="20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rot="21340735">
            <a:off x="5695001" y="230984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GPIO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805066" y="3560193"/>
            <a:ext cx="4933110" cy="1780674"/>
            <a:chOff x="805066" y="3560193"/>
            <a:chExt cx="4933110" cy="1780674"/>
          </a:xfrm>
        </p:grpSpPr>
        <p:cxnSp>
          <p:nvCxnSpPr>
            <p:cNvPr id="18" name="직선 화살표 연결선 17"/>
            <p:cNvCxnSpPr>
              <a:stCxn id="10" idx="2"/>
              <a:endCxn id="14" idx="0"/>
            </p:cNvCxnSpPr>
            <p:nvPr/>
          </p:nvCxnSpPr>
          <p:spPr>
            <a:xfrm flipH="1">
              <a:off x="3891047" y="3560193"/>
              <a:ext cx="184870" cy="120461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0" idx="2"/>
              <a:endCxn id="15" idx="0"/>
            </p:cNvCxnSpPr>
            <p:nvPr/>
          </p:nvCxnSpPr>
          <p:spPr>
            <a:xfrm>
              <a:off x="4075917" y="3560193"/>
              <a:ext cx="1646062" cy="12046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2"/>
              <a:endCxn id="14" idx="1"/>
            </p:cNvCxnSpPr>
            <p:nvPr/>
          </p:nvCxnSpPr>
          <p:spPr>
            <a:xfrm>
              <a:off x="1100808" y="3934671"/>
              <a:ext cx="1751394" cy="1406196"/>
            </a:xfrm>
            <a:prstGeom prst="straightConnector1">
              <a:avLst/>
            </a:prstGeom>
            <a:ln w="254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308240">
              <a:off x="805066" y="4655264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BLUETOOTH </a:t>
              </a:r>
              <a:r>
                <a:rPr lang="ko-KR" altLang="en-US" dirty="0" smtClean="0"/>
                <a:t>통신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7128170">
              <a:off x="3142956" y="3931634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SSP </a:t>
              </a:r>
              <a:r>
                <a:rPr lang="ko-KR" altLang="en-US" dirty="0" smtClean="0"/>
                <a:t>연결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 rot="2192666">
              <a:off x="4676667" y="389715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SSP </a:t>
              </a:r>
              <a:r>
                <a:rPr lang="ko-KR" altLang="en-US" dirty="0" smtClean="0"/>
                <a:t>연결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9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4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3.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기능 설명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251650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556792"/>
            <a:ext cx="26853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500" b="1" dirty="0" smtClean="0"/>
              <a:t>3</a:t>
            </a:r>
            <a:r>
              <a:rPr lang="ko-KR" altLang="en-US" sz="3500" b="1" dirty="0" smtClean="0"/>
              <a:t>가지 기능</a:t>
            </a:r>
            <a:endParaRPr lang="ko-KR" altLang="en-US" sz="3500" b="1" dirty="0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10" y="3759916"/>
            <a:ext cx="2052746" cy="197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95536" y="3073975"/>
            <a:ext cx="2545380" cy="2640653"/>
            <a:chOff x="395536" y="3073975"/>
            <a:chExt cx="2545380" cy="264065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789040"/>
              <a:ext cx="2545380" cy="192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1560" y="3073975"/>
              <a:ext cx="20954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 smtClean="0"/>
                <a:t>가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조명 기능</a:t>
              </a:r>
              <a:endParaRPr lang="ko-KR" altLang="en-US" sz="25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3073975"/>
            <a:ext cx="2685598" cy="2640653"/>
            <a:chOff x="3419872" y="3073975"/>
            <a:chExt cx="2685598" cy="264065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3789039"/>
              <a:ext cx="2685598" cy="192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640489" y="3073975"/>
              <a:ext cx="21467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/>
                <a:t>나</a:t>
              </a:r>
              <a:r>
                <a:rPr lang="en-US" altLang="ko-KR" sz="2500" b="1" dirty="0" smtClean="0"/>
                <a:t>. MP3 </a:t>
              </a:r>
              <a:r>
                <a:rPr lang="ko-KR" altLang="en-US" sz="2500" b="1" dirty="0" smtClean="0"/>
                <a:t>기능</a:t>
              </a:r>
              <a:endParaRPr lang="ko-KR" altLang="en-US" sz="25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05470" y="3095962"/>
            <a:ext cx="3033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다</a:t>
            </a:r>
            <a:r>
              <a:rPr lang="en-US" altLang="ko-KR" sz="2500" b="1" dirty="0" smtClean="0"/>
              <a:t>. Bluetooth </a:t>
            </a:r>
            <a:r>
              <a:rPr lang="ko-KR" altLang="en-US" sz="2500" b="1" dirty="0" smtClean="0"/>
              <a:t>기능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033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51760"/>
            <a:ext cx="387797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ko-KR" altLang="en-US" sz="3200" dirty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가</a:t>
            </a:r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조명 기능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251650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088" y="3148226"/>
            <a:ext cx="23407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700" b="1" dirty="0"/>
              <a:t>ON / OFF 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81551" y="3929281"/>
            <a:ext cx="2621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다른 색 전환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1174" y="4721369"/>
            <a:ext cx="21531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수면 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5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3" y="2924055"/>
            <a:ext cx="4022402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나</a:t>
            </a:r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. MP3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기능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251650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8024" y="3209201"/>
            <a:ext cx="40559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음악 재생</a:t>
            </a:r>
            <a:r>
              <a:rPr lang="en-US" altLang="ko-KR" sz="2700" b="1" dirty="0"/>
              <a:t> </a:t>
            </a:r>
            <a:r>
              <a:rPr lang="en-US" altLang="ko-KR" sz="2700" b="1" dirty="0" smtClean="0"/>
              <a:t>/ </a:t>
            </a:r>
            <a:r>
              <a:rPr lang="ko-KR" altLang="en-US" sz="2700" b="1" dirty="0" smtClean="0"/>
              <a:t>일시 정지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4073297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다음 곡</a:t>
            </a:r>
            <a:r>
              <a:rPr lang="en-US" altLang="ko-KR" sz="2700" b="1" dirty="0"/>
              <a:t> </a:t>
            </a:r>
            <a:r>
              <a:rPr lang="en-US" altLang="ko-KR" sz="2700" b="1" dirty="0" smtClean="0"/>
              <a:t>/ </a:t>
            </a:r>
            <a:r>
              <a:rPr lang="ko-KR" altLang="en-US" sz="2700" b="1" dirty="0" smtClean="0"/>
              <a:t>이전 곡 재생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4937393"/>
            <a:ext cx="34756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b="1" dirty="0" smtClean="0"/>
              <a:t>볼륨 </a:t>
            </a:r>
            <a:r>
              <a:rPr lang="en-US" altLang="ko-KR" sz="2700" b="1" dirty="0" smtClean="0"/>
              <a:t>UP /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0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1"/>
          <p:cNvSpPr>
            <a:spLocks noGrp="1"/>
          </p:cNvSpPr>
          <p:nvPr>
            <p:ph idx="1"/>
          </p:nvPr>
        </p:nvSpPr>
        <p:spPr>
          <a:xfrm>
            <a:off x="4716016" y="3406353"/>
            <a:ext cx="4032448" cy="1440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조명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/ MP3 </a:t>
            </a:r>
            <a:r>
              <a:rPr lang="ko-KR" altLang="en-US" b="1" dirty="0" smtClean="0"/>
              <a:t>기능을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</a:rPr>
              <a:t>Bluetooth </a:t>
            </a:r>
            <a:r>
              <a:rPr lang="ko-KR" altLang="en-US" b="1" dirty="0" smtClean="0">
                <a:solidFill>
                  <a:schemeClr val="tx1"/>
                </a:solidFill>
              </a:rPr>
              <a:t>통신을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 이용하여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원격 조종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244827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다</a:t>
            </a:r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. Bluetooth Control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기능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251650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0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39238" cy="1312863"/>
          </a:xfrm>
          <a:prstGeom prst="rect">
            <a:avLst/>
          </a:prstGeom>
          <a:solidFill>
            <a:srgbClr val="3453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6300788"/>
            <a:ext cx="9139238" cy="554037"/>
          </a:xfrm>
          <a:prstGeom prst="rect">
            <a:avLst/>
          </a:prstGeom>
          <a:solidFill>
            <a:srgbClr val="D3D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144463" y="341313"/>
            <a:ext cx="624840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4. </a:t>
            </a:r>
            <a:r>
              <a:rPr lang="ko-KR" altLang="en-US" sz="3200" dirty="0" smtClean="0">
                <a:solidFill>
                  <a:srgbClr val="F4F4F4"/>
                </a:solidFill>
                <a:latin typeface="a옛날목욕탕B" pitchFamily="18" charset="-127"/>
                <a:ea typeface="a옛날목욕탕B" pitchFamily="18" charset="-127"/>
              </a:rPr>
              <a:t>제품시연</a:t>
            </a:r>
            <a:endParaRPr lang="en-US" altLang="ko-KR" sz="3200" dirty="0">
              <a:solidFill>
                <a:srgbClr val="F4F4F4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8187754" y="1144588"/>
            <a:ext cx="920750" cy="66675"/>
          </a:xfrm>
          <a:prstGeom prst="rect">
            <a:avLst/>
          </a:prstGeom>
          <a:solidFill>
            <a:srgbClr val="699B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</a:pPr>
            <a:endParaRPr lang="ko-KR" alt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5205413" y="763588"/>
            <a:ext cx="11636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제품설명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5324475" y="766763"/>
            <a:ext cx="2890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구상도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7080250" y="754063"/>
            <a:ext cx="1266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기능</a:t>
            </a:r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8267700" y="766763"/>
            <a:ext cx="687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30654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6pPr>
            <a:lvl7pPr marL="35226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7pPr>
            <a:lvl8pPr marL="39798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8pPr>
            <a:lvl9pPr marL="4437063" indent="-449263" defTabSz="8985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9pPr>
          </a:lstStyle>
          <a:p>
            <a:pPr algn="ctr" eaLnBrk="1" latinLnBrk="1" hangingPunct="1"/>
            <a:r>
              <a:rPr lang="ko-KR" altLang="en-US" sz="1800" dirty="0" smtClean="0">
                <a:solidFill>
                  <a:srgbClr val="F4F4F4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en-US" altLang="ko-KR" sz="1800" dirty="0" smtClean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 eaLnBrk="1" latinLnBrk="1" hangingPunct="1"/>
            <a:endParaRPr lang="en-US" altLang="ko-KR" sz="1800" dirty="0">
              <a:solidFill>
                <a:srgbClr val="F4F4F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5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165</Words>
  <Application>Microsoft Office PowerPoint</Application>
  <PresentationFormat>화면 슬라이드 쇼(4:3)</PresentationFormat>
  <Paragraphs>82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Healing Mood Lamp ( Music with Mood Lamp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Healing Mood Lamp</dc:title>
  <dc:creator>박주환</dc:creator>
  <cp:lastModifiedBy>박주환</cp:lastModifiedBy>
  <cp:revision>14</cp:revision>
  <dcterms:created xsi:type="dcterms:W3CDTF">2016-12-04T13:35:47Z</dcterms:created>
  <dcterms:modified xsi:type="dcterms:W3CDTF">2016-12-08T13:05:50Z</dcterms:modified>
</cp:coreProperties>
</file>