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257" r:id="rId2"/>
    <p:sldId id="258" r:id="rId3"/>
    <p:sldId id="282" r:id="rId4"/>
    <p:sldId id="283" r:id="rId5"/>
    <p:sldId id="284" r:id="rId6"/>
    <p:sldId id="285" r:id="rId7"/>
    <p:sldId id="286" r:id="rId8"/>
    <p:sldId id="287" r:id="rId9"/>
    <p:sldId id="288" r:id="rId10"/>
    <p:sldId id="278" r:id="rId11"/>
  </p:sldIdLst>
  <p:sldSz cx="9144000" cy="6858000" type="screen4x3"/>
  <p:notesSz cx="6805613" cy="9939338"/>
  <p:embeddedFontLst>
    <p:embeddedFont>
      <p:font typeface="맑은 고딕" panose="020B0503020000020004" pitchFamily="50" charset="-127"/>
      <p:regular r:id="rId14"/>
      <p:bold r:id="rId15"/>
    </p:embeddedFont>
    <p:embeddedFont>
      <p:font typeface="나눔고딕" panose="020D0604000000000000" pitchFamily="50" charset="-127"/>
      <p:regular r:id="rId16"/>
      <p:bold r:id="rId1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314E"/>
    <a:srgbClr val="3D3C3E"/>
    <a:srgbClr val="063656"/>
    <a:srgbClr val="08456E"/>
    <a:srgbClr val="569CF0"/>
    <a:srgbClr val="8DBDF7"/>
    <a:srgbClr val="5DAAFF"/>
    <a:srgbClr val="47B0FF"/>
    <a:srgbClr val="E3EAF5"/>
    <a:srgbClr val="DDE6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56" autoAdjust="0"/>
    <p:restoredTop sz="86364" autoAdjust="0"/>
  </p:normalViewPr>
  <p:slideViewPr>
    <p:cSldViewPr snapToGrid="0">
      <p:cViewPr varScale="1">
        <p:scale>
          <a:sx n="54" d="100"/>
          <a:sy n="54" d="100"/>
        </p:scale>
        <p:origin x="-96" y="-480"/>
      </p:cViewPr>
      <p:guideLst>
        <p:guide orient="horz" pos="2166"/>
        <p:guide orient="horz" pos="1164"/>
        <p:guide orient="horz" pos="278"/>
        <p:guide orient="horz" pos="848"/>
        <p:guide orient="horz" pos="1348"/>
        <p:guide orient="horz" pos="559"/>
        <p:guide orient="horz" pos="3866"/>
        <p:guide orient="horz" pos="1664"/>
        <p:guide pos="2894"/>
        <p:guide pos="5528"/>
        <p:guide pos="230"/>
        <p:guide pos="1562"/>
        <p:guide pos="4226"/>
        <p:guide pos="900"/>
        <p:guide pos="4910"/>
        <p:guide pos="1233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 showGuides="1">
      <p:cViewPr varScale="1">
        <p:scale>
          <a:sx n="52" d="100"/>
          <a:sy n="52" d="100"/>
        </p:scale>
        <p:origin x="-2628" y="-90"/>
      </p:cViewPr>
      <p:guideLst>
        <p:guide orient="horz" pos="3131"/>
        <p:guide pos="2144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fld id="{207F23D9-DF40-4811-9C78-A2E2A32398DD}" type="datetimeFigureOut">
              <a:rPr lang="ko-KR" altLang="en-US" smtClean="0"/>
              <a:pPr/>
              <a:t>2016-12-07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fld id="{4DD6E7B0-61C4-474B-96F1-99E4547EAD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5996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fld id="{F3AF6795-A612-454E-AF7A-9192B1BEBB13}" type="datetimeFigureOut">
              <a:rPr lang="ko-KR" altLang="en-US" smtClean="0"/>
              <a:pPr/>
              <a:t>2016-12-07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67287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550" tIns="45775" rIns="91550" bIns="45775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550" tIns="45775" rIns="91550" bIns="45775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fld id="{A0A51D67-0C14-4576-BCC5-A508196B7BB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304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hangeul.naver.com/font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 smtClean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2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 descr="cosmetic2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2016-12-07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  <p:sp>
        <p:nvSpPr>
          <p:cNvPr id="18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312059" y="246743"/>
            <a:ext cx="8338457" cy="1851478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5400" b="1" spc="-250" baseline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 smtClean="0"/>
              <a:t>제목을 입력하세요</a:t>
            </a:r>
            <a:endParaRPr lang="en-US" altLang="ko-KR" dirty="0" smtClean="0"/>
          </a:p>
          <a:p>
            <a:pPr lvl="0"/>
            <a:endParaRPr lang="ko-KR" altLang="en-US" dirty="0" smtClean="0"/>
          </a:p>
        </p:txBody>
      </p:sp>
      <p:sp>
        <p:nvSpPr>
          <p:cNvPr id="21" name="제목 1"/>
          <p:cNvSpPr>
            <a:spLocks noGrp="1"/>
          </p:cNvSpPr>
          <p:nvPr>
            <p:ph type="title"/>
          </p:nvPr>
        </p:nvSpPr>
        <p:spPr>
          <a:xfrm>
            <a:off x="268519" y="4005064"/>
            <a:ext cx="8418281" cy="304826"/>
          </a:xfrm>
        </p:spPr>
        <p:txBody>
          <a:bodyPr anchor="t">
            <a:normAutofit/>
          </a:bodyPr>
          <a:lstStyle>
            <a:lvl1pPr algn="l">
              <a:buFont typeface="Wingdings" pitchFamily="2" charset="2"/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4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 smtClean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 smtClean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2016-12-07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368300" y="571500"/>
            <a:ext cx="8394700" cy="8461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4" name="내용 개체 틀 2"/>
          <p:cNvSpPr>
            <a:spLocks noGrp="1"/>
          </p:cNvSpPr>
          <p:nvPr>
            <p:ph idx="1" hasCustomPrompt="1"/>
          </p:nvPr>
        </p:nvSpPr>
        <p:spPr>
          <a:xfrm>
            <a:off x="368300" y="1574801"/>
            <a:ext cx="1905000" cy="317499"/>
          </a:xfrm>
        </p:spPr>
        <p:txBody>
          <a:bodyPr>
            <a:normAutofit/>
          </a:bodyPr>
          <a:lstStyle>
            <a:lvl1pPr>
              <a:buFontTx/>
              <a:buNone/>
              <a:defRPr sz="1200" b="1">
                <a:solidFill>
                  <a:srgbClr val="3D3C3E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ko-KR" altLang="en-US" smtClean="0"/>
              <a:t>내용제목</a:t>
            </a:r>
          </a:p>
        </p:txBody>
      </p:sp>
      <p:sp>
        <p:nvSpPr>
          <p:cNvPr id="15" name="내용 개체 틀 2"/>
          <p:cNvSpPr>
            <a:spLocks noGrp="1"/>
          </p:cNvSpPr>
          <p:nvPr>
            <p:ph idx="13" hasCustomPrompt="1"/>
          </p:nvPr>
        </p:nvSpPr>
        <p:spPr>
          <a:xfrm>
            <a:off x="2336800" y="1574801"/>
            <a:ext cx="6426200" cy="330199"/>
          </a:xfrm>
        </p:spPr>
        <p:txBody>
          <a:bodyPr>
            <a:normAutofit/>
          </a:bodyPr>
          <a:lstStyle>
            <a:lvl1pPr>
              <a:buNone/>
              <a:defRPr sz="1200" b="1" baseline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 smtClean="0"/>
              <a:t>내용을 입력하십시오</a:t>
            </a:r>
            <a:r>
              <a:rPr lang="en-US" altLang="ko-KR" smtClean="0"/>
              <a:t>.</a:t>
            </a:r>
            <a:endParaRPr lang="ko-KR" altLang="en-US" smtClean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2016-12-07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2016-12-07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  <a:lvl2pPr>
              <a:defRPr>
                <a:latin typeface="나눔고딕" pitchFamily="50" charset="-127"/>
                <a:ea typeface="나눔고딕" pitchFamily="50" charset="-127"/>
              </a:defRPr>
            </a:lvl2pPr>
            <a:lvl3pPr>
              <a:defRPr>
                <a:latin typeface="나눔고딕" pitchFamily="50" charset="-127"/>
                <a:ea typeface="나눔고딕" pitchFamily="50" charset="-127"/>
              </a:defRPr>
            </a:lvl3pPr>
            <a:lvl4pPr>
              <a:defRPr>
                <a:latin typeface="나눔고딕" pitchFamily="50" charset="-127"/>
                <a:ea typeface="나눔고딕" pitchFamily="50" charset="-127"/>
              </a:defRPr>
            </a:lvl4pPr>
            <a:lvl5pPr>
              <a:defRPr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2016-12-07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2016-12-07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5" r:id="rId2"/>
    <p:sldLayoutId id="2147483674" r:id="rId3"/>
    <p:sldLayoutId id="2147483673" r:id="rId4"/>
    <p:sldLayoutId id="2147483676" r:id="rId5"/>
    <p:sldLayoutId id="2147483661" r:id="rId6"/>
    <p:sldLayoutId id="2147483662" r:id="rId7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youtube.com/watch?v=65JErErrSnk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1054" y="253649"/>
            <a:ext cx="7772400" cy="2202168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5400" b="1" spc="-250" dirty="0" err="1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Ukulelaser</a:t>
            </a:r>
            <a:r>
              <a:rPr lang="en-US" altLang="ko-KR" sz="5400" b="1" spc="-250" dirty="0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/>
            </a:r>
            <a:br>
              <a:rPr lang="en-US" altLang="ko-KR" sz="5400" b="1" spc="-250" dirty="0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</a:br>
            <a:r>
              <a:rPr lang="en-US" altLang="ko-KR" sz="2800" b="1" spc="-250" dirty="0" smtClean="0">
                <a:solidFill>
                  <a:schemeClr val="accent4">
                    <a:lumMod val="50000"/>
                  </a:schemeClr>
                </a:solidFill>
              </a:rPr>
              <a:t>	  </a:t>
            </a:r>
            <a:r>
              <a:rPr lang="ko-KR" altLang="en-US" sz="2800" spc="-250" dirty="0" err="1" smtClean="0">
                <a:solidFill>
                  <a:schemeClr val="accent4">
                    <a:lumMod val="50000"/>
                  </a:schemeClr>
                </a:solidFill>
              </a:rPr>
              <a:t>우쿨렐레이저</a:t>
            </a:r>
            <a:endParaRPr lang="ko-KR" altLang="en-US" sz="2800" spc="-25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051501" y="5104650"/>
            <a:ext cx="2160240" cy="1752600"/>
          </a:xfrm>
          <a:ln>
            <a:noFill/>
          </a:ln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endParaRPr lang="en-US" altLang="ko-KR" sz="1400" b="1" spc="-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altLang="ko-KR" sz="14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2013136051  </a:t>
            </a:r>
            <a:r>
              <a:rPr lang="ko-KR" altLang="en-US" sz="14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백윤기</a:t>
            </a:r>
            <a:endParaRPr lang="en-US" altLang="ko-KR" sz="1400" b="1" spc="-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altLang="ko-KR" sz="14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2013136086  </a:t>
            </a:r>
            <a:r>
              <a:rPr lang="ko-KR" altLang="en-US" sz="1400" b="1" spc="-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이석</a:t>
            </a:r>
            <a:r>
              <a:rPr lang="ko-KR" altLang="en-US" sz="1400" b="1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한</a:t>
            </a:r>
            <a:endParaRPr lang="en-US" altLang="ko-KR" sz="1400" b="1" spc="-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5518769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7149063" y="5867138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7149063" y="620750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:\Users\User1\Desktop\우쿨렐레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022" y="2501659"/>
            <a:ext cx="3346946" cy="2679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User1\Desktop\레이저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9671" y="2501660"/>
            <a:ext cx="2971047" cy="2679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1054" y="2621297"/>
            <a:ext cx="6708589" cy="1041751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4000" b="1" spc="-250" dirty="0" smtClean="0">
                <a:solidFill>
                  <a:schemeClr val="accent4">
                    <a:lumMod val="50000"/>
                  </a:schemeClr>
                </a:solidFill>
              </a:rPr>
              <a:t>감사합니다</a:t>
            </a:r>
            <a:r>
              <a:rPr lang="en-US" altLang="ko-KR" sz="4000" b="1" spc="-25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ko-KR" sz="4000" b="1" spc="-250" dirty="0" smtClean="0">
                <a:solidFill>
                  <a:schemeClr val="accent4">
                    <a:lumMod val="50000"/>
                  </a:schemeClr>
                </a:solidFill>
                <a:sym typeface="Wingdings" panose="05000000000000000000" pitchFamily="2" charset="2"/>
              </a:rPr>
              <a:t>: )</a:t>
            </a:r>
            <a:r>
              <a:rPr lang="en-US" altLang="ko-KR" sz="4000" b="1" spc="-250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endParaRPr lang="ko-KR" altLang="en-US" sz="4000" b="1" spc="-2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부제목 2"/>
          <p:cNvSpPr txBox="1">
            <a:spLocks/>
          </p:cNvSpPr>
          <p:nvPr/>
        </p:nvSpPr>
        <p:spPr>
          <a:xfrm>
            <a:off x="255952" y="2141352"/>
            <a:ext cx="5173304" cy="34153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ko-KR" altLang="en-US" sz="2400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주제 및 </a:t>
            </a:r>
            <a:r>
              <a:rPr lang="ko-KR" altLang="en-US" sz="2400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목표</a:t>
            </a:r>
            <a:endParaRPr lang="en-US" altLang="ko-KR" sz="2400" spc="-5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ko-KR" altLang="en-US" sz="2400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기능</a:t>
            </a:r>
            <a:endParaRPr lang="en-US" altLang="ko-KR" sz="2400" spc="-5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ko-KR" altLang="en-US" sz="2400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구성도</a:t>
            </a:r>
            <a:endParaRPr lang="en-US" altLang="ko-KR" sz="2400" spc="-5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ko-KR" altLang="en-US" sz="2400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시연 </a:t>
            </a:r>
            <a:r>
              <a:rPr lang="ko-KR" altLang="en-US" sz="2400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영상</a:t>
            </a:r>
            <a:endParaRPr lang="en-US" altLang="ko-KR" sz="2400" spc="-5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ko-KR" altLang="en-US" sz="2400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시</a:t>
            </a:r>
            <a:r>
              <a:rPr lang="ko-KR" altLang="en-US" sz="2400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연</a:t>
            </a:r>
            <a:endParaRPr lang="en-US" altLang="ko-KR" sz="2400" spc="-5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6" name="직선 연결선 25"/>
          <p:cNvCxnSpPr/>
          <p:nvPr/>
        </p:nvCxnSpPr>
        <p:spPr>
          <a:xfrm flipV="1">
            <a:off x="255952" y="2867332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V="1">
            <a:off x="255952" y="3539451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V="1">
            <a:off x="255952" y="4193917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flipV="1">
            <a:off x="255952" y="4844413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제목 11"/>
          <p:cNvSpPr>
            <a:spLocks noGrp="1"/>
          </p:cNvSpPr>
          <p:nvPr>
            <p:ph type="title"/>
          </p:nvPr>
        </p:nvSpPr>
        <p:spPr>
          <a:xfrm>
            <a:off x="243848" y="381006"/>
            <a:ext cx="8531851" cy="884238"/>
          </a:xfrm>
        </p:spPr>
        <p:txBody>
          <a:bodyPr>
            <a:normAutofit/>
          </a:bodyPr>
          <a:lstStyle/>
          <a:p>
            <a:pPr algn="l"/>
            <a:r>
              <a:rPr lang="ko-KR" altLang="en-US" sz="4000" b="1" dirty="0" smtClean="0">
                <a:solidFill>
                  <a:srgbClr val="1D314E"/>
                </a:solidFill>
              </a:rPr>
              <a:t>목차</a:t>
            </a:r>
            <a:endParaRPr lang="ko-KR" altLang="en-US" sz="4000" b="1" dirty="0">
              <a:solidFill>
                <a:srgbClr val="1D314E"/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255952" y="5416062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1. </a:t>
            </a:r>
            <a:r>
              <a:rPr lang="ko-KR" altLang="en-US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주제 및 목표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 dirty="0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주제 및 목표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523570" y="2119356"/>
            <a:ext cx="8004974" cy="38945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 latinLnBrk="0">
              <a:buFontTx/>
              <a:buChar char="-"/>
            </a:pPr>
            <a:r>
              <a:rPr lang="ko-KR" altLang="en-US" sz="2400" dirty="0" err="1" smtClean="0"/>
              <a:t>아두이노</a:t>
            </a:r>
            <a:r>
              <a:rPr lang="ko-KR" altLang="en-US" sz="2400" dirty="0" smtClean="0"/>
              <a:t> </a:t>
            </a:r>
            <a:r>
              <a:rPr lang="en-US" altLang="ko-KR" sz="2400" dirty="0"/>
              <a:t>Mega 2560</a:t>
            </a:r>
            <a:r>
              <a:rPr lang="ko-KR" altLang="en-US" sz="2400" dirty="0"/>
              <a:t>과 버튼</a:t>
            </a:r>
            <a:r>
              <a:rPr lang="en-US" altLang="ko-KR" sz="2400" dirty="0"/>
              <a:t>, </a:t>
            </a:r>
            <a:r>
              <a:rPr lang="ko-KR" altLang="en-US" sz="2400" dirty="0"/>
              <a:t>레이저모듈</a:t>
            </a:r>
            <a:r>
              <a:rPr lang="en-US" altLang="ko-KR" sz="2400" dirty="0"/>
              <a:t>, </a:t>
            </a:r>
            <a:r>
              <a:rPr lang="ko-KR" altLang="en-US" sz="2400" dirty="0"/>
              <a:t>조도센서</a:t>
            </a:r>
            <a:r>
              <a:rPr lang="en-US" altLang="ko-KR" sz="2400" dirty="0"/>
              <a:t>, </a:t>
            </a:r>
            <a:r>
              <a:rPr lang="ko-KR" altLang="en-US" sz="2400" dirty="0"/>
              <a:t>초음파모듈을 활용하여 누구나 쉽게 다룰 수 있는 전자악기를 구현하고자 하였다</a:t>
            </a:r>
            <a:r>
              <a:rPr lang="en-US" altLang="ko-KR" sz="2400" dirty="0" smtClean="0"/>
              <a:t>.</a:t>
            </a:r>
          </a:p>
          <a:p>
            <a:pPr fontAlgn="base" latinLnBrk="0">
              <a:buFontTx/>
              <a:buChar char="-"/>
            </a:pPr>
            <a:endParaRPr lang="en-US" altLang="ko-KR" sz="2400" dirty="0" smtClean="0"/>
          </a:p>
          <a:p>
            <a:pPr fontAlgn="base" latinLnBrk="0">
              <a:buFontTx/>
              <a:buChar char="-"/>
            </a:pPr>
            <a:r>
              <a:rPr lang="ko-KR" altLang="en-US" sz="2400" dirty="0" smtClean="0"/>
              <a:t>특히 </a:t>
            </a:r>
            <a:r>
              <a:rPr lang="ko-KR" altLang="en-US" sz="2400" dirty="0" err="1" smtClean="0"/>
              <a:t>우쿨렐레와</a:t>
            </a:r>
            <a:r>
              <a:rPr lang="ko-KR" altLang="en-US" sz="2400" dirty="0" smtClean="0"/>
              <a:t> 같은 </a:t>
            </a:r>
            <a:r>
              <a:rPr lang="ko-KR" altLang="en-US" sz="2400" dirty="0"/>
              <a:t>줄을 튕겨 소리를 내는 악기 </a:t>
            </a:r>
            <a:r>
              <a:rPr lang="ko-KR" altLang="en-US" sz="2400" dirty="0" smtClean="0"/>
              <a:t>종류들은 </a:t>
            </a:r>
            <a:r>
              <a:rPr lang="ko-KR" altLang="en-US" sz="2400" dirty="0"/>
              <a:t>장시간 </a:t>
            </a:r>
            <a:r>
              <a:rPr lang="ko-KR" altLang="en-US" sz="2400" dirty="0" smtClean="0"/>
              <a:t>연주 시 손가락에 </a:t>
            </a:r>
            <a:r>
              <a:rPr lang="ko-KR" altLang="en-US" sz="2400" dirty="0"/>
              <a:t>통증을 유발하기 때문에 줄을 레이저로 대체하여 시각적 아름다움과 함께 </a:t>
            </a:r>
            <a:r>
              <a:rPr lang="ko-KR" altLang="en-US" sz="2400" dirty="0" err="1"/>
              <a:t>우쿨렐레에</a:t>
            </a:r>
            <a:r>
              <a:rPr lang="ko-KR" altLang="en-US" sz="2400" dirty="0"/>
              <a:t> 대한 쉬운 접근을 추구하였다</a:t>
            </a:r>
            <a:r>
              <a:rPr lang="en-US" altLang="ko-KR" sz="2400" dirty="0" smtClean="0"/>
              <a:t>.</a:t>
            </a:r>
          </a:p>
          <a:p>
            <a:pPr fontAlgn="base" latinLnBrk="0">
              <a:buFontTx/>
              <a:buChar char="-"/>
            </a:pPr>
            <a:endParaRPr lang="ko-KR" altLang="en-US" sz="1600" dirty="0"/>
          </a:p>
          <a:p>
            <a:pPr marL="0" indent="0" fontAlgn="base" latinLnBrk="0">
              <a:buNone/>
            </a:pPr>
            <a:endParaRPr lang="ko-KR" altLang="en-US" sz="1600" dirty="0"/>
          </a:p>
          <a:p>
            <a:pPr marL="0" indent="0" fontAlgn="base" latinLnBrk="0">
              <a:buNone/>
            </a:pP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347032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2. </a:t>
            </a:r>
            <a:r>
              <a:rPr lang="ko-KR" altLang="en-US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기능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 dirty="0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기능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259795" y="1626977"/>
            <a:ext cx="8884205" cy="55123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 latinLnBrk="0"/>
            <a:r>
              <a:rPr lang="ko-KR" altLang="en-US" sz="2400" dirty="0" smtClean="0"/>
              <a:t>버튼을 </a:t>
            </a:r>
            <a:r>
              <a:rPr lang="ko-KR" altLang="en-US" sz="2400" dirty="0"/>
              <a:t>이용한 코드 </a:t>
            </a:r>
            <a:r>
              <a:rPr lang="ko-KR" altLang="en-US" sz="2400" dirty="0" smtClean="0"/>
              <a:t>조작</a:t>
            </a:r>
            <a:endParaRPr lang="en-US" altLang="ko-KR" sz="2400" dirty="0" smtClean="0"/>
          </a:p>
          <a:p>
            <a:pPr fontAlgn="base" latinLnBrk="0">
              <a:buFontTx/>
              <a:buChar char="-"/>
            </a:pPr>
            <a:r>
              <a:rPr lang="ko-KR" altLang="en-US" sz="2400" dirty="0" smtClean="0"/>
              <a:t>버튼을 </a:t>
            </a:r>
            <a:r>
              <a:rPr lang="ko-KR" altLang="en-US" sz="2400" dirty="0"/>
              <a:t>이용하여 왼손으로 하는 코드조작을 할 수 있게 한다</a:t>
            </a:r>
            <a:r>
              <a:rPr lang="en-US" altLang="ko-KR" sz="2400" dirty="0" smtClean="0"/>
              <a:t>.</a:t>
            </a:r>
            <a:endParaRPr lang="ko-KR" altLang="en-US" sz="2400" dirty="0"/>
          </a:p>
          <a:p>
            <a:pPr fontAlgn="base" latinLnBrk="0">
              <a:buFontTx/>
              <a:buChar char="-"/>
            </a:pPr>
            <a:r>
              <a:rPr lang="en-US" altLang="ko-KR" sz="2400" dirty="0" smtClean="0"/>
              <a:t>G</a:t>
            </a:r>
            <a:r>
              <a:rPr lang="en-US" altLang="ko-KR" sz="2400" dirty="0"/>
              <a:t>, A, B, C, D, E, F</a:t>
            </a:r>
            <a:r>
              <a:rPr lang="ko-KR" altLang="en-US" sz="2400" dirty="0"/>
              <a:t>를 기본으로 하는 총 </a:t>
            </a:r>
            <a:r>
              <a:rPr lang="en-US" altLang="ko-KR" sz="2400" dirty="0"/>
              <a:t>20</a:t>
            </a:r>
            <a:r>
              <a:rPr lang="ko-KR" altLang="en-US" sz="2400" dirty="0"/>
              <a:t>개의 소리를 </a:t>
            </a:r>
            <a:r>
              <a:rPr lang="ko-KR" altLang="en-US" sz="2400" dirty="0" smtClean="0"/>
              <a:t>구현</a:t>
            </a:r>
            <a:endParaRPr lang="en-US" altLang="ko-KR" sz="2400" dirty="0" smtClean="0"/>
          </a:p>
          <a:p>
            <a:pPr marL="0" indent="0" fontAlgn="base" latinLnBrk="0">
              <a:buNone/>
            </a:pPr>
            <a:endParaRPr lang="ko-KR" altLang="en-US" sz="2400" dirty="0" smtClean="0"/>
          </a:p>
          <a:p>
            <a:pPr fontAlgn="base" latinLnBrk="0"/>
            <a:r>
              <a:rPr lang="ko-KR" altLang="en-US" sz="2400" dirty="0" smtClean="0"/>
              <a:t>레이저를 </a:t>
            </a:r>
            <a:r>
              <a:rPr lang="ko-KR" altLang="en-US" sz="2400" dirty="0"/>
              <a:t>이용한 연주 </a:t>
            </a:r>
            <a:r>
              <a:rPr lang="en-US" altLang="ko-KR" sz="2400" dirty="0"/>
              <a:t>(CDS Cell)</a:t>
            </a:r>
            <a:endParaRPr lang="ko-KR" altLang="en-US" sz="2400" dirty="0"/>
          </a:p>
          <a:p>
            <a:pPr fontAlgn="base" latinLnBrk="0">
              <a:buFontTx/>
              <a:buChar char="-"/>
            </a:pPr>
            <a:r>
              <a:rPr lang="ko-KR" altLang="en-US" sz="2400" dirty="0" smtClean="0"/>
              <a:t>레이저가 </a:t>
            </a:r>
            <a:r>
              <a:rPr lang="ko-KR" altLang="en-US" sz="2400" dirty="0"/>
              <a:t>줄 역할을 하고 조도센서로 </a:t>
            </a:r>
            <a:r>
              <a:rPr lang="ko-KR" altLang="en-US" sz="2400" dirty="0" smtClean="0"/>
              <a:t>레이저를 보내서 </a:t>
            </a:r>
            <a:r>
              <a:rPr lang="ko-KR" altLang="en-US" sz="2400" dirty="0"/>
              <a:t>레이저 신호가 </a:t>
            </a:r>
            <a:r>
              <a:rPr lang="ko-KR" altLang="en-US" sz="2400" dirty="0" smtClean="0"/>
              <a:t>없으면 </a:t>
            </a:r>
            <a:r>
              <a:rPr lang="ko-KR" altLang="en-US" sz="2400" dirty="0"/>
              <a:t>소리가 나도록 한다</a:t>
            </a:r>
            <a:r>
              <a:rPr lang="en-US" altLang="ko-KR" sz="2400" dirty="0" smtClean="0"/>
              <a:t>.</a:t>
            </a:r>
          </a:p>
          <a:p>
            <a:pPr fontAlgn="base" latinLnBrk="0">
              <a:buFontTx/>
              <a:buChar char="-"/>
            </a:pPr>
            <a:endParaRPr lang="ko-KR" altLang="en-US" sz="2400" dirty="0"/>
          </a:p>
          <a:p>
            <a:pPr fontAlgn="base" latinLnBrk="0"/>
            <a:r>
              <a:rPr lang="ko-KR" altLang="en-US" sz="2400" dirty="0" smtClean="0"/>
              <a:t>초음파 </a:t>
            </a:r>
            <a:r>
              <a:rPr lang="ko-KR" altLang="en-US" sz="2400" dirty="0"/>
              <a:t>센서를 이용한 음의 세기 조절 </a:t>
            </a:r>
            <a:r>
              <a:rPr lang="en-US" altLang="ko-KR" sz="2400" dirty="0"/>
              <a:t>(HC-SR04)</a:t>
            </a:r>
            <a:endParaRPr lang="ko-KR" altLang="en-US" sz="2400" dirty="0"/>
          </a:p>
          <a:p>
            <a:pPr fontAlgn="base" latinLnBrk="0">
              <a:buFontTx/>
              <a:buChar char="-"/>
            </a:pPr>
            <a:r>
              <a:rPr lang="ko-KR" altLang="en-US" sz="2400" dirty="0" smtClean="0"/>
              <a:t>초음파 </a:t>
            </a:r>
            <a:r>
              <a:rPr lang="ko-KR" altLang="en-US" sz="2400" dirty="0"/>
              <a:t>센서를 이용하여 연주하는 손의 위치를 참고하여 음의 세기를 조절한다</a:t>
            </a:r>
            <a:r>
              <a:rPr lang="en-US" altLang="ko-KR" sz="2400" dirty="0" smtClean="0"/>
              <a:t>.</a:t>
            </a:r>
          </a:p>
          <a:p>
            <a:pPr fontAlgn="base" latinLnBrk="0">
              <a:buFontTx/>
              <a:buChar char="-"/>
            </a:pPr>
            <a:endParaRPr lang="ko-KR" altLang="en-US" sz="2400" dirty="0"/>
          </a:p>
          <a:p>
            <a:pPr marL="0" indent="0">
              <a:buNone/>
            </a:pPr>
            <a:endParaRPr lang="en-US" altLang="ko-KR" sz="2400" dirty="0" smtClean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76301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3. </a:t>
            </a:r>
            <a:r>
              <a:rPr lang="ko-KR" altLang="en-US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구성도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 dirty="0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구성도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2049" name="_x209537920" descr="EMB00001da065e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196" y="1733238"/>
            <a:ext cx="7845362" cy="4386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6301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4. </a:t>
            </a:r>
            <a:r>
              <a:rPr lang="ko-KR" altLang="en-US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시연 영상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 dirty="0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시연영상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1026" name="Picture 2" descr="C:\Users\User1\Desktop\시연영상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891" y="2563586"/>
            <a:ext cx="6825824" cy="3853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008425" y="1910456"/>
            <a:ext cx="5132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u="sng" dirty="0">
                <a:hlinkClick r:id="rId4"/>
              </a:rPr>
              <a:t>https://</a:t>
            </a:r>
            <a:r>
              <a:rPr lang="en-US" altLang="ko-KR" u="sng" dirty="0" smtClean="0">
                <a:hlinkClick r:id="rId4"/>
              </a:rPr>
              <a:t>www.youtube.com/watch?v=65JErErrSnk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40322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5</a:t>
            </a:r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시연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 dirty="0" smtClean="0">
                <a:solidFill>
                  <a:schemeClr val="accent4">
                    <a:lumMod val="50000"/>
                  </a:schemeClr>
                </a:solidFill>
              </a:rPr>
              <a:t>조도센서 </a:t>
            </a:r>
            <a:r>
              <a:rPr lang="ko-KR" altLang="en-US" sz="4000" b="1" spc="-150" dirty="0" smtClean="0">
                <a:solidFill>
                  <a:schemeClr val="accent4">
                    <a:lumMod val="50000"/>
                  </a:schemeClr>
                </a:solidFill>
              </a:rPr>
              <a:t>시</a:t>
            </a:r>
            <a:r>
              <a:rPr lang="ko-KR" altLang="en-US" sz="4000" b="1" spc="-150" dirty="0">
                <a:solidFill>
                  <a:schemeClr val="accent4">
                    <a:lumMod val="50000"/>
                  </a:schemeClr>
                </a:solidFill>
              </a:rPr>
              <a:t>연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259795" y="1626977"/>
            <a:ext cx="8884205" cy="45100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 latinLnBrk="0"/>
            <a:r>
              <a:rPr lang="ko-KR" altLang="en-US" sz="2400" dirty="0" smtClean="0"/>
              <a:t>레이저를 </a:t>
            </a:r>
            <a:r>
              <a:rPr lang="ko-KR" altLang="en-US" sz="2400" dirty="0"/>
              <a:t>이용한 연주 </a:t>
            </a:r>
            <a:r>
              <a:rPr lang="en-US" altLang="ko-KR" sz="2400" dirty="0"/>
              <a:t>(CDS Cell)</a:t>
            </a:r>
            <a:endParaRPr lang="ko-KR" altLang="en-US" sz="2400" dirty="0"/>
          </a:p>
          <a:p>
            <a:pPr fontAlgn="base" latinLnBrk="0">
              <a:buFontTx/>
              <a:buChar char="-"/>
            </a:pPr>
            <a:r>
              <a:rPr lang="ko-KR" altLang="en-US" sz="2400" dirty="0"/>
              <a:t>레이저가 줄 역할을 하고 조도센서로 레이저를 보내서 레이저 신호가 없으면 소리가 나도록 한다</a:t>
            </a:r>
            <a:r>
              <a:rPr lang="en-US" altLang="ko-KR" sz="2400" dirty="0"/>
              <a:t>.</a:t>
            </a:r>
          </a:p>
          <a:p>
            <a:pPr fontAlgn="base" latinLnBrk="0">
              <a:buFontTx/>
              <a:buChar char="-"/>
            </a:pPr>
            <a:endParaRPr lang="ko-KR" altLang="en-US" sz="2400" dirty="0"/>
          </a:p>
          <a:p>
            <a:pPr marL="0" indent="0" fontAlgn="base" latinLnBrk="0">
              <a:buNone/>
            </a:pPr>
            <a:endParaRPr lang="ko-KR" altLang="en-US" sz="2400" dirty="0"/>
          </a:p>
          <a:p>
            <a:pPr marL="0" indent="0">
              <a:buNone/>
            </a:pPr>
            <a:endParaRPr lang="en-US" altLang="ko-KR" sz="2400" dirty="0" smtClean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50631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5</a:t>
            </a:r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시연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 dirty="0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초음파센서 시연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259795" y="1626977"/>
            <a:ext cx="8884205" cy="55123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 latinLnBrk="0"/>
            <a:r>
              <a:rPr lang="ko-KR" altLang="en-US" sz="2400" dirty="0" smtClean="0"/>
              <a:t>초음파 </a:t>
            </a:r>
            <a:r>
              <a:rPr lang="ko-KR" altLang="en-US" sz="2400" dirty="0"/>
              <a:t>센서를 이용한 음의 세기 조절 </a:t>
            </a:r>
            <a:r>
              <a:rPr lang="en-US" altLang="ko-KR" sz="2400" dirty="0"/>
              <a:t>(HC-SR04)</a:t>
            </a:r>
            <a:endParaRPr lang="ko-KR" altLang="en-US" sz="2400" dirty="0"/>
          </a:p>
          <a:p>
            <a:pPr fontAlgn="base" latinLnBrk="0">
              <a:buFontTx/>
              <a:buChar char="-"/>
            </a:pPr>
            <a:r>
              <a:rPr lang="ko-KR" altLang="en-US" sz="2400" dirty="0" smtClean="0"/>
              <a:t>초음파 </a:t>
            </a:r>
            <a:r>
              <a:rPr lang="ko-KR" altLang="en-US" sz="2400" dirty="0"/>
              <a:t>센서를 이용하여 연주하는 손의 위치를 참고하여 음의 세기를 조절한다</a:t>
            </a:r>
            <a:r>
              <a:rPr lang="en-US" altLang="ko-KR" sz="2400" dirty="0" smtClean="0"/>
              <a:t>.</a:t>
            </a:r>
          </a:p>
          <a:p>
            <a:pPr fontAlgn="base" latinLnBrk="0">
              <a:buFontTx/>
              <a:buChar char="-"/>
            </a:pPr>
            <a:endParaRPr lang="ko-KR" altLang="en-US" sz="2400" dirty="0"/>
          </a:p>
          <a:p>
            <a:pPr marL="0" indent="0">
              <a:buNone/>
            </a:pPr>
            <a:endParaRPr lang="en-US" altLang="ko-KR" sz="2400" dirty="0" smtClean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50631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5</a:t>
            </a:r>
            <a:r>
              <a:rPr lang="en-US" altLang="ko-KR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spc="-3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시연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ko-KR" altLang="en-US" sz="4000" b="1" spc="-150" dirty="0" smtClean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버튼 시연</a:t>
            </a:r>
            <a:endParaRPr lang="ko-KR" altLang="en-US" sz="4000" b="1" spc="-1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259795" y="1626977"/>
            <a:ext cx="8884205" cy="55123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 latinLnBrk="0"/>
            <a:r>
              <a:rPr lang="ko-KR" altLang="en-US" sz="2400" dirty="0"/>
              <a:t>버튼을 이용한 코드 조작</a:t>
            </a:r>
            <a:endParaRPr lang="en-US" altLang="ko-KR" sz="2400" dirty="0"/>
          </a:p>
          <a:p>
            <a:pPr fontAlgn="base" latinLnBrk="0">
              <a:buFontTx/>
              <a:buChar char="-"/>
            </a:pPr>
            <a:r>
              <a:rPr lang="ko-KR" altLang="en-US" sz="2400" dirty="0"/>
              <a:t>버튼을 이용하여 왼손으로 하는 코드조작을 할 수 있게 한다</a:t>
            </a:r>
            <a:r>
              <a:rPr lang="en-US" altLang="ko-KR" sz="2400" dirty="0"/>
              <a:t>.</a:t>
            </a:r>
            <a:endParaRPr lang="ko-KR" altLang="en-US" sz="2400" dirty="0"/>
          </a:p>
          <a:p>
            <a:pPr fontAlgn="base" latinLnBrk="0">
              <a:buFontTx/>
              <a:buChar char="-"/>
            </a:pPr>
            <a:r>
              <a:rPr lang="en-US" altLang="ko-KR" sz="2400" dirty="0"/>
              <a:t>G, A, B, C, D, E, F</a:t>
            </a:r>
            <a:r>
              <a:rPr lang="ko-KR" altLang="en-US" sz="2400" dirty="0"/>
              <a:t>를 기본으로 하는 총 </a:t>
            </a:r>
            <a:r>
              <a:rPr lang="en-US" altLang="ko-KR" sz="2400" dirty="0"/>
              <a:t>20</a:t>
            </a:r>
            <a:r>
              <a:rPr lang="ko-KR" altLang="en-US" sz="2400" dirty="0"/>
              <a:t>개의 소리를 </a:t>
            </a:r>
            <a:r>
              <a:rPr lang="ko-KR" altLang="en-US" sz="2400" dirty="0" smtClean="0"/>
              <a:t>구현</a:t>
            </a:r>
            <a:r>
              <a:rPr lang="en-US" altLang="ko-KR" sz="2400" dirty="0" smtClean="0"/>
              <a:t>.</a:t>
            </a:r>
          </a:p>
          <a:p>
            <a:pPr fontAlgn="base" latinLnBrk="0">
              <a:buFontTx/>
              <a:buChar char="-"/>
            </a:pPr>
            <a:endParaRPr lang="ko-KR" altLang="en-US" sz="2400" dirty="0"/>
          </a:p>
          <a:p>
            <a:pPr marL="0" indent="0">
              <a:buNone/>
            </a:pPr>
            <a:endParaRPr lang="en-US" altLang="ko-KR" sz="2400" dirty="0" smtClean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89456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사용자 지정 1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39639D"/>
      </a:hlink>
      <a:folHlink>
        <a:srgbClr val="34343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3047</TotalTime>
  <Words>267</Words>
  <Application>Microsoft Office PowerPoint</Application>
  <PresentationFormat>화면 슬라이드 쇼(4:3)</PresentationFormat>
  <Paragraphs>56</Paragraphs>
  <Slides>10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굴림</vt:lpstr>
      <vt:lpstr>Arial</vt:lpstr>
      <vt:lpstr>맑은 고딕</vt:lpstr>
      <vt:lpstr>Wingdings</vt:lpstr>
      <vt:lpstr>나눔고딕</vt:lpstr>
      <vt:lpstr>Office 테마</vt:lpstr>
      <vt:lpstr>Ukulelaser    우쿨렐레이저</vt:lpstr>
      <vt:lpstr>목차</vt:lpstr>
      <vt:lpstr>주제 및 목표</vt:lpstr>
      <vt:lpstr>기능</vt:lpstr>
      <vt:lpstr>구성도</vt:lpstr>
      <vt:lpstr>시연영상</vt:lpstr>
      <vt:lpstr>조도센서 시연</vt:lpstr>
      <vt:lpstr>초음파센서 시연</vt:lpstr>
      <vt:lpstr>버튼 시연</vt:lpstr>
      <vt:lpstr>감사합니다 : )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문서의 제목 나눔고딕B, 54pt</dc:title>
  <dc:creator>네이버 한글캠페인</dc:creator>
  <cp:lastModifiedBy>융기</cp:lastModifiedBy>
  <cp:revision>17</cp:revision>
  <cp:lastPrinted>2011-08-28T13:13:29Z</cp:lastPrinted>
  <dcterms:created xsi:type="dcterms:W3CDTF">2011-08-24T01:05:33Z</dcterms:created>
  <dcterms:modified xsi:type="dcterms:W3CDTF">2016-12-07T14:57:30Z</dcterms:modified>
</cp:coreProperties>
</file>