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78" r:id="rId11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D0604000000000000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>
        <p:scale>
          <a:sx n="81" d="100"/>
          <a:sy n="81" d="100"/>
        </p:scale>
        <p:origin x="-1014" y="12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65JErErrSn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220216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Ukulelaser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50" dirty="0" smtClean="0">
                <a:solidFill>
                  <a:schemeClr val="accent4">
                    <a:lumMod val="50000"/>
                  </a:schemeClr>
                </a:solidFill>
              </a:rPr>
              <a:t>	  </a:t>
            </a:r>
            <a:r>
              <a:rPr lang="ko-KR" altLang="en-US" sz="2800" spc="-250" dirty="0" err="1" smtClean="0">
                <a:solidFill>
                  <a:schemeClr val="accent4">
                    <a:lumMod val="50000"/>
                  </a:schemeClr>
                </a:solidFill>
              </a:rPr>
              <a:t>우쿨렐레이저</a:t>
            </a:r>
            <a:endParaRPr lang="ko-KR" altLang="en-US" sz="2800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1501" y="510465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4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2013136051  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백윤기</a:t>
            </a:r>
            <a:endParaRPr lang="en-US" altLang="ko-KR" sz="14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2013136086  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이석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</a:t>
            </a:r>
            <a:endParaRPr lang="en-US" altLang="ko-KR" sz="14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5518769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149063" y="58671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149063" y="620750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1\Desktop\우쿨렐레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22" y="2501659"/>
            <a:ext cx="3346946" cy="267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1\Desktop\레이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1" y="2501660"/>
            <a:ext cx="2971047" cy="26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621297"/>
            <a:ext cx="6708589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: )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2141352"/>
            <a:ext cx="5173304" cy="341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주제 및 목표</a:t>
            </a:r>
            <a:endParaRPr lang="en-US" altLang="ko-KR" sz="24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24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구성도</a:t>
            </a:r>
            <a:endParaRPr lang="en-US" altLang="ko-KR" sz="24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 영상</a:t>
            </a:r>
            <a:endParaRPr lang="en-US" altLang="ko-KR" sz="2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24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255952" y="286733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55952" y="353945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255952" y="419391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55952" y="484441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381006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solidFill>
                  <a:srgbClr val="1D314E"/>
                </a:solidFill>
              </a:rPr>
              <a:t>목차</a:t>
            </a:r>
            <a:endParaRPr lang="ko-KR" altLang="en-US" sz="4000" b="1" dirty="0">
              <a:solidFill>
                <a:srgbClr val="1D314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5952" y="541606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주제 및 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주제 및 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23570" y="2119356"/>
            <a:ext cx="8004974" cy="389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buFontTx/>
              <a:buChar char="-"/>
            </a:pPr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Mega 2560</a:t>
            </a:r>
            <a:r>
              <a:rPr lang="ko-KR" altLang="en-US" sz="2400" dirty="0"/>
              <a:t>과 버튼</a:t>
            </a:r>
            <a:r>
              <a:rPr lang="en-US" altLang="ko-KR" sz="2400" dirty="0"/>
              <a:t>, </a:t>
            </a:r>
            <a:r>
              <a:rPr lang="ko-KR" altLang="en-US" sz="2400" dirty="0"/>
              <a:t>레이저모듈</a:t>
            </a:r>
            <a:r>
              <a:rPr lang="en-US" altLang="ko-KR" sz="2400" dirty="0"/>
              <a:t>, </a:t>
            </a:r>
            <a:r>
              <a:rPr lang="ko-KR" altLang="en-US" sz="2400" dirty="0"/>
              <a:t>조도센서</a:t>
            </a:r>
            <a:r>
              <a:rPr lang="en-US" altLang="ko-KR" sz="2400" dirty="0"/>
              <a:t>, </a:t>
            </a:r>
            <a:r>
              <a:rPr lang="ko-KR" altLang="en-US" sz="2400" dirty="0"/>
              <a:t>초음파모듈을 활용하여 누구나 쉽게 다룰 수 있는 전자악기를 구현하고자 하였다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en-US" altLang="ko-KR" sz="2400" dirty="0" smtClean="0"/>
          </a:p>
          <a:p>
            <a:pPr fontAlgn="base" latinLnBrk="0">
              <a:buFontTx/>
              <a:buChar char="-"/>
            </a:pPr>
            <a:r>
              <a:rPr lang="ko-KR" altLang="en-US" sz="2400" dirty="0" smtClean="0"/>
              <a:t>특히 </a:t>
            </a:r>
            <a:r>
              <a:rPr lang="ko-KR" altLang="en-US" sz="2400" dirty="0" err="1" smtClean="0"/>
              <a:t>우쿨렐레와</a:t>
            </a:r>
            <a:r>
              <a:rPr lang="ko-KR" altLang="en-US" sz="2400" dirty="0" smtClean="0"/>
              <a:t> 같은 </a:t>
            </a:r>
            <a:r>
              <a:rPr lang="ko-KR" altLang="en-US" sz="2400" dirty="0"/>
              <a:t>줄을 튕겨 소리를 내는 악기 </a:t>
            </a:r>
            <a:r>
              <a:rPr lang="ko-KR" altLang="en-US" sz="2400" dirty="0" smtClean="0"/>
              <a:t>종류들은 </a:t>
            </a:r>
            <a:r>
              <a:rPr lang="ko-KR" altLang="en-US" sz="2400" dirty="0"/>
              <a:t>장시간 </a:t>
            </a:r>
            <a:r>
              <a:rPr lang="ko-KR" altLang="en-US" sz="2400" dirty="0" smtClean="0"/>
              <a:t>연주 시 손가락에 </a:t>
            </a:r>
            <a:r>
              <a:rPr lang="ko-KR" altLang="en-US" sz="2400" dirty="0"/>
              <a:t>통증을 유발하기 때문에 줄을 레이저로 대체하여 시각적 아름다움과 함께 </a:t>
            </a:r>
            <a:r>
              <a:rPr lang="ko-KR" altLang="en-US" sz="2400" dirty="0" err="1"/>
              <a:t>우쿨렐레에</a:t>
            </a:r>
            <a:r>
              <a:rPr lang="ko-KR" altLang="en-US" sz="2400" dirty="0"/>
              <a:t> 대한 쉬운 접근을 추구하였다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1600" dirty="0"/>
          </a:p>
          <a:p>
            <a:pPr marL="0" indent="0" fontAlgn="base" latinLnBrk="0">
              <a:buNone/>
            </a:pPr>
            <a:endParaRPr lang="ko-KR" altLang="en-US" sz="1600" dirty="0"/>
          </a:p>
          <a:p>
            <a:pPr marL="0" indent="0" fontAlgn="base" latinLnBrk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26977"/>
            <a:ext cx="8884205" cy="5512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2400" dirty="0" smtClean="0"/>
              <a:t>버튼을 </a:t>
            </a:r>
            <a:r>
              <a:rPr lang="ko-KR" altLang="en-US" sz="2400" dirty="0"/>
              <a:t>이용한 코드 </a:t>
            </a:r>
            <a:r>
              <a:rPr lang="ko-KR" altLang="en-US" sz="2400" dirty="0" smtClean="0"/>
              <a:t>조작</a:t>
            </a:r>
            <a:endParaRPr lang="en-US" altLang="ko-KR" sz="2400" dirty="0" smtClean="0"/>
          </a:p>
          <a:p>
            <a:pPr fontAlgn="base" latinLnBrk="0">
              <a:buFontTx/>
              <a:buChar char="-"/>
            </a:pPr>
            <a:r>
              <a:rPr lang="ko-KR" altLang="en-US" sz="2400" dirty="0" smtClean="0"/>
              <a:t>버튼을 </a:t>
            </a:r>
            <a:r>
              <a:rPr lang="ko-KR" altLang="en-US" sz="2400" dirty="0"/>
              <a:t>이용하여 왼손으로 하는 코드조작을 할 수 있게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en-US" altLang="ko-KR" sz="2400" dirty="0" smtClean="0"/>
              <a:t>G</a:t>
            </a:r>
            <a:r>
              <a:rPr lang="en-US" altLang="ko-KR" sz="2400" dirty="0"/>
              <a:t>, A, B, C, D, E, F</a:t>
            </a:r>
            <a:r>
              <a:rPr lang="ko-KR" altLang="en-US" sz="2400" dirty="0"/>
              <a:t>를 기본으로 하는 총 </a:t>
            </a:r>
            <a:r>
              <a:rPr lang="en-US" altLang="ko-KR" sz="2400" dirty="0"/>
              <a:t>20</a:t>
            </a:r>
            <a:r>
              <a:rPr lang="ko-KR" altLang="en-US" sz="2400" dirty="0"/>
              <a:t>개의 소리를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 marL="0" indent="0" fontAlgn="base" latinLnBrk="0">
              <a:buNone/>
            </a:pPr>
            <a:endParaRPr lang="ko-KR" altLang="en-US" sz="2400" dirty="0" smtClean="0"/>
          </a:p>
          <a:p>
            <a:pPr fontAlgn="base" latinLnBrk="0"/>
            <a:r>
              <a:rPr lang="ko-KR" altLang="en-US" sz="2400" dirty="0" smtClean="0"/>
              <a:t>레이저를 </a:t>
            </a:r>
            <a:r>
              <a:rPr lang="ko-KR" altLang="en-US" sz="2400" dirty="0"/>
              <a:t>이용한 연주 </a:t>
            </a:r>
            <a:r>
              <a:rPr lang="en-US" altLang="ko-KR" sz="2400" dirty="0"/>
              <a:t>(CDS Cell)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ko-KR" altLang="en-US" sz="2400" dirty="0" smtClean="0"/>
              <a:t>레이저가 </a:t>
            </a:r>
            <a:r>
              <a:rPr lang="ko-KR" altLang="en-US" sz="2400" dirty="0"/>
              <a:t>줄 역할을 하고 조도센서로 </a:t>
            </a:r>
            <a:r>
              <a:rPr lang="ko-KR" altLang="en-US" sz="2400" dirty="0" smtClean="0"/>
              <a:t>레이저를 보내서 </a:t>
            </a:r>
            <a:r>
              <a:rPr lang="ko-KR" altLang="en-US" sz="2400" dirty="0"/>
              <a:t>레이저 신호가 </a:t>
            </a:r>
            <a:r>
              <a:rPr lang="ko-KR" altLang="en-US" sz="2400" dirty="0" smtClean="0"/>
              <a:t>없으면 </a:t>
            </a:r>
            <a:r>
              <a:rPr lang="ko-KR" altLang="en-US" sz="2400" dirty="0"/>
              <a:t>소리가 나도록 한다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2400" dirty="0"/>
          </a:p>
          <a:p>
            <a:pPr fontAlgn="base" latinLnBrk="0"/>
            <a:r>
              <a:rPr lang="ko-KR" altLang="en-US" sz="2400" dirty="0" smtClean="0"/>
              <a:t>초음파 </a:t>
            </a:r>
            <a:r>
              <a:rPr lang="ko-KR" altLang="en-US" sz="2400" dirty="0"/>
              <a:t>센서를 이용한 음의 세기 조절 </a:t>
            </a:r>
            <a:r>
              <a:rPr lang="en-US" altLang="ko-KR" sz="2400" dirty="0"/>
              <a:t>(HC-SR04)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ko-KR" altLang="en-US" sz="2400" dirty="0" smtClean="0"/>
              <a:t>초음파 </a:t>
            </a:r>
            <a:r>
              <a:rPr lang="ko-KR" altLang="en-US" sz="2400" dirty="0"/>
              <a:t>센서를 이용하여 연주하는 손의 위치를 참고하여 음의 세기를 조절한다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3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5" y="1607203"/>
            <a:ext cx="7849590" cy="439387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>
            <a:off x="2813538" y="2063262"/>
            <a:ext cx="656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2813538" y="2063262"/>
            <a:ext cx="656493" cy="118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 영상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시연영상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User1\Desktop\시연영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91" y="2563586"/>
            <a:ext cx="6825824" cy="38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8425" y="1910456"/>
            <a:ext cx="513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hlinkClick r:id="rId4"/>
              </a:rPr>
              <a:t>https://</a:t>
            </a:r>
            <a:r>
              <a:rPr lang="en-US" altLang="ko-KR" u="sng" dirty="0" smtClean="0">
                <a:hlinkClick r:id="rId4"/>
              </a:rPr>
              <a:t>www.youtube.com/watch?v=65JErErrSnk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03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조도센서 시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26977"/>
            <a:ext cx="8884205" cy="4510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2400" dirty="0" smtClean="0"/>
              <a:t>레이저를 </a:t>
            </a:r>
            <a:r>
              <a:rPr lang="ko-KR" altLang="en-US" sz="2400" dirty="0"/>
              <a:t>이용한 연주 </a:t>
            </a:r>
            <a:r>
              <a:rPr lang="en-US" altLang="ko-KR" sz="2400" dirty="0"/>
              <a:t>(CDS Cell)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ko-KR" altLang="en-US" sz="2400" dirty="0"/>
              <a:t>레이저가 줄 역할을 하고 조도센서로 레이저를 보내서 레이저 신호가 없으면 소리가 나도록 한다</a:t>
            </a:r>
            <a:r>
              <a:rPr lang="en-US" altLang="ko-KR" sz="2400" dirty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2400" dirty="0"/>
          </a:p>
          <a:p>
            <a:pPr marL="0" indent="0" fontAlgn="base" latinLnBrk="0">
              <a:buNone/>
            </a:pP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초음파센서 시연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26977"/>
            <a:ext cx="8884205" cy="5512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2400" dirty="0" smtClean="0"/>
              <a:t>초음파 </a:t>
            </a:r>
            <a:r>
              <a:rPr lang="ko-KR" altLang="en-US" sz="2400" dirty="0"/>
              <a:t>센서를 이용한 음의 세기 조절 </a:t>
            </a:r>
            <a:r>
              <a:rPr lang="en-US" altLang="ko-KR" sz="2400" dirty="0"/>
              <a:t>(HC-SR04)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ko-KR" altLang="en-US" sz="2400" dirty="0" smtClean="0"/>
              <a:t>초음파 </a:t>
            </a:r>
            <a:r>
              <a:rPr lang="ko-KR" altLang="en-US" sz="2400" dirty="0"/>
              <a:t>센서를 이용하여 연주하는 손의 위치를 참고하여 음의 세기를 조절한다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버튼 시연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26977"/>
            <a:ext cx="8884205" cy="5512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2400" dirty="0"/>
              <a:t>버튼을 이용한 코드 조작</a:t>
            </a:r>
            <a:endParaRPr lang="en-US" altLang="ko-KR" sz="2400" dirty="0"/>
          </a:p>
          <a:p>
            <a:pPr fontAlgn="base" latinLnBrk="0">
              <a:buFontTx/>
              <a:buChar char="-"/>
            </a:pPr>
            <a:r>
              <a:rPr lang="ko-KR" altLang="en-US" sz="2400" dirty="0"/>
              <a:t>버튼을 이용하여 왼손으로 하는 코드조작을 할 수 있게 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en-US" altLang="ko-KR" sz="2400" dirty="0"/>
              <a:t>G, A, B, C, D, E, F</a:t>
            </a:r>
            <a:r>
              <a:rPr lang="ko-KR" altLang="en-US" sz="2400" dirty="0"/>
              <a:t>를 기본으로 하는 총 </a:t>
            </a:r>
            <a:r>
              <a:rPr lang="en-US" altLang="ko-KR" sz="2400" dirty="0"/>
              <a:t>20</a:t>
            </a:r>
            <a:r>
              <a:rPr lang="ko-KR" altLang="en-US" sz="2400" dirty="0"/>
              <a:t>개의 소리를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4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3050</TotalTime>
  <Words>267</Words>
  <Application>Microsoft Office PowerPoint</Application>
  <PresentationFormat>화면 슬라이드 쇼(4:3)</PresentationFormat>
  <Paragraphs>56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맑은 고딕</vt:lpstr>
      <vt:lpstr>나눔고딕</vt:lpstr>
      <vt:lpstr>Wingdings</vt:lpstr>
      <vt:lpstr>Office 테마</vt:lpstr>
      <vt:lpstr>Ukulelaser    우쿨렐레이저</vt:lpstr>
      <vt:lpstr>목차</vt:lpstr>
      <vt:lpstr>주제 및 목표</vt:lpstr>
      <vt:lpstr>기능</vt:lpstr>
      <vt:lpstr>구성도</vt:lpstr>
      <vt:lpstr>시연영상</vt:lpstr>
      <vt:lpstr>조도센서 시연</vt:lpstr>
      <vt:lpstr>초음파센서 시연</vt:lpstr>
      <vt:lpstr>버튼 시연</vt:lpstr>
      <vt:lpstr>감사합니다 : 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융기</cp:lastModifiedBy>
  <cp:revision>18</cp:revision>
  <cp:lastPrinted>2011-08-28T13:13:29Z</cp:lastPrinted>
  <dcterms:created xsi:type="dcterms:W3CDTF">2011-08-24T01:05:33Z</dcterms:created>
  <dcterms:modified xsi:type="dcterms:W3CDTF">2016-12-08T06:09:39Z</dcterms:modified>
</cp:coreProperties>
</file>