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7wEXA3ZntO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44024" y="2392864"/>
            <a:ext cx="23017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bg1"/>
                </a:solidFill>
              </a:rPr>
              <a:t>LightPipe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초음파 센서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테레민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23125" y="1778745"/>
            <a:ext cx="173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40132" y="3514724"/>
            <a:ext cx="173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LightPipe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란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40132" y="4024815"/>
            <a:ext cx="173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40132" y="4569123"/>
            <a:ext cx="173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</a:rPr>
              <a:t>구성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0132" y="5113431"/>
            <a:ext cx="173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Q&amp;A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39" y="23908"/>
            <a:ext cx="5350535" cy="6834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9387" y="3040844"/>
            <a:ext cx="55074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허공에 </a:t>
            </a:r>
            <a:r>
              <a:rPr lang="ko-KR" altLang="en-US" sz="2800" dirty="0">
                <a:solidFill>
                  <a:schemeClr val="bg1"/>
                </a:solidFill>
              </a:rPr>
              <a:t>손을 띄워 연주를 </a:t>
            </a:r>
            <a:r>
              <a:rPr lang="ko-KR" altLang="en-US" sz="2800" dirty="0" smtClean="0">
                <a:solidFill>
                  <a:schemeClr val="bg1"/>
                </a:solidFill>
              </a:rPr>
              <a:t>한다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  <a:endParaRPr lang="ko-KR" altLang="en-US" sz="28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4215" y="740607"/>
            <a:ext cx="238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911" y="340497"/>
            <a:ext cx="336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LightPipe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44215" y="740607"/>
            <a:ext cx="238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911" y="340497"/>
            <a:ext cx="336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</a:rPr>
              <a:t> 기능과 구성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29561" y="2616779"/>
            <a:ext cx="2988609" cy="1461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41111" y="1783397"/>
            <a:ext cx="689610" cy="1461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62247" y="3570836"/>
            <a:ext cx="689610" cy="1461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467406" y="2923372"/>
            <a:ext cx="725469" cy="94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85749" y="3734902"/>
            <a:ext cx="725469" cy="94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60320" y="2214712"/>
            <a:ext cx="83439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469800" y="2616779"/>
            <a:ext cx="83439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560320" y="4077802"/>
            <a:ext cx="83439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469800" y="4479869"/>
            <a:ext cx="834390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/>
          <p:cNvSpPr/>
          <p:nvPr/>
        </p:nvSpPr>
        <p:spPr>
          <a:xfrm flipV="1">
            <a:off x="8995874" y="2239589"/>
            <a:ext cx="1017270" cy="754380"/>
          </a:xfrm>
          <a:prstGeom prst="triangl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0" idx="0"/>
            <a:endCxn id="5" idx="3"/>
          </p:cNvCxnSpPr>
          <p:nvPr/>
        </p:nvCxnSpPr>
        <p:spPr>
          <a:xfrm rot="5400000">
            <a:off x="8684679" y="2527461"/>
            <a:ext cx="353322" cy="1286339"/>
          </a:xfrm>
          <a:prstGeom prst="bentConnector2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자유형 33"/>
          <p:cNvSpPr/>
          <p:nvPr/>
        </p:nvSpPr>
        <p:spPr>
          <a:xfrm>
            <a:off x="8938724" y="1789051"/>
            <a:ext cx="1074420" cy="194429"/>
          </a:xfrm>
          <a:custGeom>
            <a:avLst/>
            <a:gdLst>
              <a:gd name="connsiteX0" fmla="*/ 0 w 1074420"/>
              <a:gd name="connsiteY0" fmla="*/ 194429 h 194429"/>
              <a:gd name="connsiteX1" fmla="*/ 594360 w 1074420"/>
              <a:gd name="connsiteY1" fmla="*/ 119 h 194429"/>
              <a:gd name="connsiteX2" fmla="*/ 1074420 w 1074420"/>
              <a:gd name="connsiteY2" fmla="*/ 171569 h 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420" h="194429">
                <a:moveTo>
                  <a:pt x="0" y="194429"/>
                </a:moveTo>
                <a:cubicBezTo>
                  <a:pt x="207645" y="99179"/>
                  <a:pt x="415290" y="3929"/>
                  <a:pt x="594360" y="119"/>
                </a:cubicBezTo>
                <a:cubicBezTo>
                  <a:pt x="773430" y="-3691"/>
                  <a:pt x="923925" y="83939"/>
                  <a:pt x="1074420" y="17156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8938724" y="1563782"/>
            <a:ext cx="1074420" cy="194429"/>
          </a:xfrm>
          <a:custGeom>
            <a:avLst/>
            <a:gdLst>
              <a:gd name="connsiteX0" fmla="*/ 0 w 1074420"/>
              <a:gd name="connsiteY0" fmla="*/ 194429 h 194429"/>
              <a:gd name="connsiteX1" fmla="*/ 594360 w 1074420"/>
              <a:gd name="connsiteY1" fmla="*/ 119 h 194429"/>
              <a:gd name="connsiteX2" fmla="*/ 1074420 w 1074420"/>
              <a:gd name="connsiteY2" fmla="*/ 171569 h 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420" h="194429">
                <a:moveTo>
                  <a:pt x="0" y="194429"/>
                </a:moveTo>
                <a:cubicBezTo>
                  <a:pt x="207645" y="99179"/>
                  <a:pt x="415290" y="3929"/>
                  <a:pt x="594360" y="119"/>
                </a:cubicBezTo>
                <a:cubicBezTo>
                  <a:pt x="773430" y="-3691"/>
                  <a:pt x="923925" y="83939"/>
                  <a:pt x="1074420" y="17156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389620" y="4732650"/>
            <a:ext cx="285750" cy="318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32420" y="4732650"/>
            <a:ext cx="285750" cy="318023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8075295" y="4101672"/>
            <a:ext cx="0" cy="61216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35" idx="0"/>
          </p:cNvCxnSpPr>
          <p:nvPr/>
        </p:nvCxnSpPr>
        <p:spPr>
          <a:xfrm rot="16200000" flipH="1">
            <a:off x="8059843" y="4259998"/>
            <a:ext cx="630978" cy="314325"/>
          </a:xfrm>
          <a:prstGeom prst="bentConnector3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저장 데이터 41"/>
          <p:cNvSpPr/>
          <p:nvPr/>
        </p:nvSpPr>
        <p:spPr>
          <a:xfrm rot="5400000">
            <a:off x="7187014" y="1362729"/>
            <a:ext cx="821215" cy="377190"/>
          </a:xfrm>
          <a:prstGeom prst="flowChartOnlineStorag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7406640" y="2239589"/>
            <a:ext cx="0" cy="37719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52672" y="5354159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초음파 센서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3599" y="4295203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10438" y="5202832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스위치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80860" y="577780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LED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09449" y="2993969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피에조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부저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눈물 방울 52"/>
          <p:cNvSpPr/>
          <p:nvPr/>
        </p:nvSpPr>
        <p:spPr>
          <a:xfrm>
            <a:off x="1497330" y="1983480"/>
            <a:ext cx="612622" cy="939892"/>
          </a:xfrm>
          <a:prstGeom prst="teardrop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>
            <a:off x="1497330" y="3842524"/>
            <a:ext cx="612622" cy="939892"/>
          </a:xfrm>
          <a:prstGeom prst="teardrop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51560" y="3201504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44215" y="740607"/>
            <a:ext cx="238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911" y="340497"/>
            <a:ext cx="336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3.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Demo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7wEXA3ZntO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8183" y="963637"/>
            <a:ext cx="9345930" cy="52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678218" y="2449914"/>
            <a:ext cx="1117252" cy="1117252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247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8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9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0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1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54" name="도넛 2253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90485" y="3629690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</TotalTime>
  <Words>45</Words>
  <Application>Microsoft Office PowerPoint</Application>
  <PresentationFormat>와이드스크린</PresentationFormat>
  <Paragraphs>20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Jae Hyeok Song</cp:lastModifiedBy>
  <cp:revision>13</cp:revision>
  <dcterms:created xsi:type="dcterms:W3CDTF">2016-03-12T15:04:52Z</dcterms:created>
  <dcterms:modified xsi:type="dcterms:W3CDTF">2016-12-07T16:51:38Z</dcterms:modified>
</cp:coreProperties>
</file>