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2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4D80-7351-4BC1-AA95-AE1C96B44903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0B6-F43E-4E7A-A4A5-C26F64282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51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4D80-7351-4BC1-AA95-AE1C96B44903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0B6-F43E-4E7A-A4A5-C26F64282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0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4D80-7351-4BC1-AA95-AE1C96B44903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0B6-F43E-4E7A-A4A5-C26F64282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80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4D80-7351-4BC1-AA95-AE1C96B44903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0B6-F43E-4E7A-A4A5-C26F64282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5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4D80-7351-4BC1-AA95-AE1C96B44903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0B6-F43E-4E7A-A4A5-C26F64282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5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4D80-7351-4BC1-AA95-AE1C96B44903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0B6-F43E-4E7A-A4A5-C26F64282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68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4D80-7351-4BC1-AA95-AE1C96B44903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0B6-F43E-4E7A-A4A5-C26F64282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73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4D80-7351-4BC1-AA95-AE1C96B44903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0B6-F43E-4E7A-A4A5-C26F64282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75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4D80-7351-4BC1-AA95-AE1C96B44903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0B6-F43E-4E7A-A4A5-C26F64282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38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4D80-7351-4BC1-AA95-AE1C96B44903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0B6-F43E-4E7A-A4A5-C26F64282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71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4D80-7351-4BC1-AA95-AE1C96B44903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0B6-F43E-4E7A-A4A5-C26F64282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68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E4D80-7351-4BC1-AA95-AE1C96B44903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230B6-F43E-4E7A-A4A5-C26F64282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58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/>
          <p:cNvSpPr/>
          <p:nvPr/>
        </p:nvSpPr>
        <p:spPr>
          <a:xfrm>
            <a:off x="5486400" y="4787154"/>
            <a:ext cx="3184264" cy="1624404"/>
          </a:xfrm>
          <a:prstGeom prst="parallelogram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평행 사변형 5"/>
          <p:cNvSpPr/>
          <p:nvPr/>
        </p:nvSpPr>
        <p:spPr>
          <a:xfrm>
            <a:off x="5486400" y="4100457"/>
            <a:ext cx="3184264" cy="1624404"/>
          </a:xfrm>
          <a:prstGeom prst="parallelogram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60951" y="58539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아두이노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93702" y="48517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와이파이쉴드</a:t>
            </a:r>
            <a:endParaRPr lang="ko-KR" altLang="en-US" dirty="0"/>
          </a:p>
        </p:txBody>
      </p:sp>
      <p:sp>
        <p:nvSpPr>
          <p:cNvPr id="9" name="평행 사변형 8"/>
          <p:cNvSpPr/>
          <p:nvPr/>
        </p:nvSpPr>
        <p:spPr>
          <a:xfrm>
            <a:off x="4459045" y="3212941"/>
            <a:ext cx="5238974" cy="1516828"/>
          </a:xfrm>
          <a:prstGeom prst="parallelogram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409118" y="36988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브레드보드</a:t>
            </a:r>
            <a:endParaRPr lang="ko-KR" altLang="en-US" dirty="0"/>
          </a:p>
        </p:txBody>
      </p:sp>
      <p:sp>
        <p:nvSpPr>
          <p:cNvPr id="11" name="평행 사변형 10"/>
          <p:cNvSpPr/>
          <p:nvPr/>
        </p:nvSpPr>
        <p:spPr>
          <a:xfrm>
            <a:off x="5518631" y="2066325"/>
            <a:ext cx="3442447" cy="120104"/>
          </a:xfrm>
          <a:prstGeom prst="parallelogram">
            <a:avLst/>
          </a:prstGeom>
          <a:solidFill>
            <a:srgbClr val="F42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평행 사변형 11"/>
          <p:cNvSpPr/>
          <p:nvPr/>
        </p:nvSpPr>
        <p:spPr>
          <a:xfrm>
            <a:off x="5518631" y="2258187"/>
            <a:ext cx="3442447" cy="120104"/>
          </a:xfrm>
          <a:prstGeom prst="parallelogram">
            <a:avLst/>
          </a:prstGeom>
          <a:solidFill>
            <a:srgbClr val="F42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평행 사변형 12"/>
          <p:cNvSpPr/>
          <p:nvPr/>
        </p:nvSpPr>
        <p:spPr>
          <a:xfrm>
            <a:off x="5518631" y="2469725"/>
            <a:ext cx="3442447" cy="120104"/>
          </a:xfrm>
          <a:prstGeom prst="parallelogram">
            <a:avLst/>
          </a:prstGeom>
          <a:solidFill>
            <a:srgbClr val="F42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/>
          <p:cNvSpPr/>
          <p:nvPr/>
        </p:nvSpPr>
        <p:spPr>
          <a:xfrm>
            <a:off x="5518631" y="2717156"/>
            <a:ext cx="3442447" cy="120104"/>
          </a:xfrm>
          <a:prstGeom prst="parallelogram">
            <a:avLst/>
          </a:prstGeom>
          <a:solidFill>
            <a:srgbClr val="F42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rot="10369321">
            <a:off x="4973402" y="3822914"/>
            <a:ext cx="848697" cy="1453985"/>
          </a:xfrm>
          <a:custGeom>
            <a:avLst/>
            <a:gdLst>
              <a:gd name="connsiteX0" fmla="*/ 106394 w 848697"/>
              <a:gd name="connsiteY0" fmla="*/ 1453985 h 1453985"/>
              <a:gd name="connsiteX1" fmla="*/ 848672 w 848697"/>
              <a:gd name="connsiteY1" fmla="*/ 754738 h 1453985"/>
              <a:gd name="connsiteX2" fmla="*/ 84879 w 848697"/>
              <a:gd name="connsiteY2" fmla="*/ 66249 h 1453985"/>
              <a:gd name="connsiteX3" fmla="*/ 52606 w 848697"/>
              <a:gd name="connsiteY3" fmla="*/ 66249 h 1453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8697" h="1453985">
                <a:moveTo>
                  <a:pt x="106394" y="1453985"/>
                </a:moveTo>
                <a:cubicBezTo>
                  <a:pt x="479326" y="1220006"/>
                  <a:pt x="852258" y="986027"/>
                  <a:pt x="848672" y="754738"/>
                </a:cubicBezTo>
                <a:cubicBezTo>
                  <a:pt x="845086" y="523449"/>
                  <a:pt x="217557" y="180997"/>
                  <a:pt x="84879" y="66249"/>
                </a:cubicBezTo>
                <a:cubicBezTo>
                  <a:pt x="-47799" y="-48499"/>
                  <a:pt x="2403" y="8875"/>
                  <a:pt x="52606" y="6624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8745820" y="2795213"/>
            <a:ext cx="424349" cy="1453985"/>
          </a:xfrm>
          <a:custGeom>
            <a:avLst/>
            <a:gdLst>
              <a:gd name="connsiteX0" fmla="*/ 106394 w 848697"/>
              <a:gd name="connsiteY0" fmla="*/ 1453985 h 1453985"/>
              <a:gd name="connsiteX1" fmla="*/ 848672 w 848697"/>
              <a:gd name="connsiteY1" fmla="*/ 754738 h 1453985"/>
              <a:gd name="connsiteX2" fmla="*/ 84879 w 848697"/>
              <a:gd name="connsiteY2" fmla="*/ 66249 h 1453985"/>
              <a:gd name="connsiteX3" fmla="*/ 52606 w 848697"/>
              <a:gd name="connsiteY3" fmla="*/ 66249 h 1453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8697" h="1453985">
                <a:moveTo>
                  <a:pt x="106394" y="1453985"/>
                </a:moveTo>
                <a:cubicBezTo>
                  <a:pt x="479326" y="1220006"/>
                  <a:pt x="852258" y="986027"/>
                  <a:pt x="848672" y="754738"/>
                </a:cubicBezTo>
                <a:cubicBezTo>
                  <a:pt x="845086" y="523449"/>
                  <a:pt x="217557" y="180997"/>
                  <a:pt x="84879" y="66249"/>
                </a:cubicBezTo>
                <a:cubicBezTo>
                  <a:pt x="-47799" y="-48499"/>
                  <a:pt x="2403" y="8875"/>
                  <a:pt x="52606" y="6624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8820976" y="2539915"/>
            <a:ext cx="424349" cy="1453985"/>
          </a:xfrm>
          <a:custGeom>
            <a:avLst/>
            <a:gdLst>
              <a:gd name="connsiteX0" fmla="*/ 106394 w 848697"/>
              <a:gd name="connsiteY0" fmla="*/ 1453985 h 1453985"/>
              <a:gd name="connsiteX1" fmla="*/ 848672 w 848697"/>
              <a:gd name="connsiteY1" fmla="*/ 754738 h 1453985"/>
              <a:gd name="connsiteX2" fmla="*/ 84879 w 848697"/>
              <a:gd name="connsiteY2" fmla="*/ 66249 h 1453985"/>
              <a:gd name="connsiteX3" fmla="*/ 52606 w 848697"/>
              <a:gd name="connsiteY3" fmla="*/ 66249 h 1453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8697" h="1453985">
                <a:moveTo>
                  <a:pt x="106394" y="1453985"/>
                </a:moveTo>
                <a:cubicBezTo>
                  <a:pt x="479326" y="1220006"/>
                  <a:pt x="852258" y="986027"/>
                  <a:pt x="848672" y="754738"/>
                </a:cubicBezTo>
                <a:cubicBezTo>
                  <a:pt x="845086" y="523449"/>
                  <a:pt x="217557" y="180997"/>
                  <a:pt x="84879" y="66249"/>
                </a:cubicBezTo>
                <a:cubicBezTo>
                  <a:pt x="-47799" y="-48499"/>
                  <a:pt x="2403" y="8875"/>
                  <a:pt x="52606" y="6624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8896132" y="2324324"/>
            <a:ext cx="424349" cy="1453985"/>
          </a:xfrm>
          <a:custGeom>
            <a:avLst/>
            <a:gdLst>
              <a:gd name="connsiteX0" fmla="*/ 106394 w 848697"/>
              <a:gd name="connsiteY0" fmla="*/ 1453985 h 1453985"/>
              <a:gd name="connsiteX1" fmla="*/ 848672 w 848697"/>
              <a:gd name="connsiteY1" fmla="*/ 754738 h 1453985"/>
              <a:gd name="connsiteX2" fmla="*/ 84879 w 848697"/>
              <a:gd name="connsiteY2" fmla="*/ 66249 h 1453985"/>
              <a:gd name="connsiteX3" fmla="*/ 52606 w 848697"/>
              <a:gd name="connsiteY3" fmla="*/ 66249 h 1453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8697" h="1453985">
                <a:moveTo>
                  <a:pt x="106394" y="1453985"/>
                </a:moveTo>
                <a:cubicBezTo>
                  <a:pt x="479326" y="1220006"/>
                  <a:pt x="852258" y="986027"/>
                  <a:pt x="848672" y="754738"/>
                </a:cubicBezTo>
                <a:cubicBezTo>
                  <a:pt x="845086" y="523449"/>
                  <a:pt x="217557" y="180997"/>
                  <a:pt x="84879" y="66249"/>
                </a:cubicBezTo>
                <a:cubicBezTo>
                  <a:pt x="-47799" y="-48499"/>
                  <a:pt x="2403" y="8875"/>
                  <a:pt x="52606" y="6624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8928605" y="2137895"/>
            <a:ext cx="424349" cy="1453985"/>
          </a:xfrm>
          <a:custGeom>
            <a:avLst/>
            <a:gdLst>
              <a:gd name="connsiteX0" fmla="*/ 106394 w 848697"/>
              <a:gd name="connsiteY0" fmla="*/ 1453985 h 1453985"/>
              <a:gd name="connsiteX1" fmla="*/ 848672 w 848697"/>
              <a:gd name="connsiteY1" fmla="*/ 754738 h 1453985"/>
              <a:gd name="connsiteX2" fmla="*/ 84879 w 848697"/>
              <a:gd name="connsiteY2" fmla="*/ 66249 h 1453985"/>
              <a:gd name="connsiteX3" fmla="*/ 52606 w 848697"/>
              <a:gd name="connsiteY3" fmla="*/ 66249 h 1453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8697" h="1453985">
                <a:moveTo>
                  <a:pt x="106394" y="1453985"/>
                </a:moveTo>
                <a:cubicBezTo>
                  <a:pt x="479326" y="1220006"/>
                  <a:pt x="852258" y="986027"/>
                  <a:pt x="848672" y="754738"/>
                </a:cubicBezTo>
                <a:cubicBezTo>
                  <a:pt x="845086" y="523449"/>
                  <a:pt x="217557" y="180997"/>
                  <a:pt x="84879" y="66249"/>
                </a:cubicBezTo>
                <a:cubicBezTo>
                  <a:pt x="-47799" y="-48499"/>
                  <a:pt x="2403" y="8875"/>
                  <a:pt x="52606" y="6624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 flipH="1">
            <a:off x="1850315" y="6223295"/>
            <a:ext cx="38189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6974" y="5767892"/>
            <a:ext cx="1183341" cy="9233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전원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구부러진 연결선 28"/>
          <p:cNvCxnSpPr/>
          <p:nvPr/>
        </p:nvCxnSpPr>
        <p:spPr>
          <a:xfrm rot="10800000">
            <a:off x="2317709" y="3795241"/>
            <a:ext cx="3200923" cy="1528984"/>
          </a:xfrm>
          <a:prstGeom prst="curvedConnector3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792043" y="2137895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LED</a:t>
            </a:r>
            <a:endParaRPr lang="ko-KR" altLang="en-US" sz="2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99945" y="3610574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기상청 </a:t>
            </a:r>
            <a:r>
              <a:rPr lang="en-US" altLang="ko-KR" dirty="0" smtClean="0"/>
              <a:t>RSS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68519" y="3296050"/>
            <a:ext cx="1956318" cy="99838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144907" y="246488"/>
            <a:ext cx="3148659" cy="1495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991224" y="299704"/>
            <a:ext cx="3148659" cy="1495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655137" y="364330"/>
            <a:ext cx="3148659" cy="1495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416082" y="440879"/>
            <a:ext cx="3148659" cy="1495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457557" y="10585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아크릴판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</cp:revision>
  <dcterms:created xsi:type="dcterms:W3CDTF">2016-10-04T02:18:35Z</dcterms:created>
  <dcterms:modified xsi:type="dcterms:W3CDTF">2016-10-04T02:25:48Z</dcterms:modified>
</cp:coreProperties>
</file>