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0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8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4D80-7351-4BC1-AA95-AE1C96B4490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58228" y="317739"/>
            <a:ext cx="9529500" cy="6444759"/>
            <a:chOff x="168519" y="246488"/>
            <a:chExt cx="9529500" cy="6444759"/>
          </a:xfrm>
        </p:grpSpPr>
        <p:sp>
          <p:nvSpPr>
            <p:cNvPr id="4" name="평행 사변형 3"/>
            <p:cNvSpPr/>
            <p:nvPr/>
          </p:nvSpPr>
          <p:spPr>
            <a:xfrm>
              <a:off x="5486400" y="4787154"/>
              <a:ext cx="3184264" cy="1624404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5486400" y="4100457"/>
              <a:ext cx="3184264" cy="1624404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60951" y="585396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아두이노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93702" y="48517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와이파이쉴드</a:t>
              </a:r>
              <a:endParaRPr lang="ko-KR" altLang="en-US" dirty="0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4459045" y="3212941"/>
              <a:ext cx="5238974" cy="1445111"/>
            </a:xfrm>
            <a:prstGeom prst="parallelogram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9118" y="369885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브레드보드</a:t>
              </a:r>
              <a:endParaRPr lang="ko-KR" altLang="en-US" dirty="0"/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5518631" y="2066325"/>
              <a:ext cx="3442447" cy="120104"/>
            </a:xfrm>
            <a:prstGeom prst="parallelogram">
              <a:avLst/>
            </a:prstGeom>
            <a:solidFill>
              <a:srgbClr val="F429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5518631" y="2258187"/>
              <a:ext cx="3442447" cy="120104"/>
            </a:xfrm>
            <a:prstGeom prst="parallelogram">
              <a:avLst/>
            </a:prstGeom>
            <a:solidFill>
              <a:srgbClr val="F429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5518631" y="2469725"/>
              <a:ext cx="3442447" cy="120104"/>
            </a:xfrm>
            <a:prstGeom prst="parallelogram">
              <a:avLst/>
            </a:prstGeom>
            <a:solidFill>
              <a:srgbClr val="F42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5518631" y="2717156"/>
              <a:ext cx="3442447" cy="120104"/>
            </a:xfrm>
            <a:prstGeom prst="parallelogram">
              <a:avLst/>
            </a:prstGeom>
            <a:solidFill>
              <a:srgbClr val="F42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004979">
              <a:off x="5116856" y="4167154"/>
              <a:ext cx="283747" cy="1893644"/>
            </a:xfrm>
            <a:custGeom>
              <a:avLst/>
              <a:gdLst>
                <a:gd name="connsiteX0" fmla="*/ 106394 w 848697"/>
                <a:gd name="connsiteY0" fmla="*/ 1453985 h 1453985"/>
                <a:gd name="connsiteX1" fmla="*/ 848672 w 848697"/>
                <a:gd name="connsiteY1" fmla="*/ 754738 h 1453985"/>
                <a:gd name="connsiteX2" fmla="*/ 84879 w 848697"/>
                <a:gd name="connsiteY2" fmla="*/ 66249 h 1453985"/>
                <a:gd name="connsiteX3" fmla="*/ 52606 w 848697"/>
                <a:gd name="connsiteY3" fmla="*/ 66249 h 145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697" h="1453985">
                  <a:moveTo>
                    <a:pt x="106394" y="1453985"/>
                  </a:moveTo>
                  <a:cubicBezTo>
                    <a:pt x="479326" y="1220006"/>
                    <a:pt x="852258" y="986027"/>
                    <a:pt x="848672" y="754738"/>
                  </a:cubicBezTo>
                  <a:cubicBezTo>
                    <a:pt x="845086" y="523449"/>
                    <a:pt x="217557" y="180997"/>
                    <a:pt x="84879" y="66249"/>
                  </a:cubicBezTo>
                  <a:cubicBezTo>
                    <a:pt x="-47799" y="-48499"/>
                    <a:pt x="2403" y="8875"/>
                    <a:pt x="52606" y="662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519588">
              <a:off x="5297095" y="2764582"/>
              <a:ext cx="353061" cy="1470400"/>
            </a:xfrm>
            <a:custGeom>
              <a:avLst/>
              <a:gdLst>
                <a:gd name="connsiteX0" fmla="*/ 106394 w 848697"/>
                <a:gd name="connsiteY0" fmla="*/ 1453985 h 1453985"/>
                <a:gd name="connsiteX1" fmla="*/ 848672 w 848697"/>
                <a:gd name="connsiteY1" fmla="*/ 754738 h 1453985"/>
                <a:gd name="connsiteX2" fmla="*/ 84879 w 848697"/>
                <a:gd name="connsiteY2" fmla="*/ 66249 h 1453985"/>
                <a:gd name="connsiteX3" fmla="*/ 52606 w 848697"/>
                <a:gd name="connsiteY3" fmla="*/ 66249 h 145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697" h="1453985">
                  <a:moveTo>
                    <a:pt x="106394" y="1453985"/>
                  </a:moveTo>
                  <a:cubicBezTo>
                    <a:pt x="479326" y="1220006"/>
                    <a:pt x="852258" y="986027"/>
                    <a:pt x="848672" y="754738"/>
                  </a:cubicBezTo>
                  <a:cubicBezTo>
                    <a:pt x="845086" y="523449"/>
                    <a:pt x="217557" y="180997"/>
                    <a:pt x="84879" y="66249"/>
                  </a:cubicBezTo>
                  <a:cubicBezTo>
                    <a:pt x="-47799" y="-48499"/>
                    <a:pt x="2403" y="8875"/>
                    <a:pt x="52606" y="662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rot="10519588">
              <a:off x="5318046" y="2520551"/>
              <a:ext cx="353061" cy="1470400"/>
            </a:xfrm>
            <a:custGeom>
              <a:avLst/>
              <a:gdLst>
                <a:gd name="connsiteX0" fmla="*/ 106394 w 848697"/>
                <a:gd name="connsiteY0" fmla="*/ 1453985 h 1453985"/>
                <a:gd name="connsiteX1" fmla="*/ 848672 w 848697"/>
                <a:gd name="connsiteY1" fmla="*/ 754738 h 1453985"/>
                <a:gd name="connsiteX2" fmla="*/ 84879 w 848697"/>
                <a:gd name="connsiteY2" fmla="*/ 66249 h 1453985"/>
                <a:gd name="connsiteX3" fmla="*/ 52606 w 848697"/>
                <a:gd name="connsiteY3" fmla="*/ 66249 h 145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697" h="1453985">
                  <a:moveTo>
                    <a:pt x="106394" y="1453985"/>
                  </a:moveTo>
                  <a:cubicBezTo>
                    <a:pt x="479326" y="1220006"/>
                    <a:pt x="852258" y="986027"/>
                    <a:pt x="848672" y="754738"/>
                  </a:cubicBezTo>
                  <a:cubicBezTo>
                    <a:pt x="845086" y="523449"/>
                    <a:pt x="217557" y="180997"/>
                    <a:pt x="84879" y="66249"/>
                  </a:cubicBezTo>
                  <a:cubicBezTo>
                    <a:pt x="-47799" y="-48499"/>
                    <a:pt x="2403" y="8875"/>
                    <a:pt x="52606" y="662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rot="10519588">
              <a:off x="5348517" y="2271334"/>
              <a:ext cx="353061" cy="1470400"/>
            </a:xfrm>
            <a:custGeom>
              <a:avLst/>
              <a:gdLst>
                <a:gd name="connsiteX0" fmla="*/ 106394 w 848697"/>
                <a:gd name="connsiteY0" fmla="*/ 1453985 h 1453985"/>
                <a:gd name="connsiteX1" fmla="*/ 848672 w 848697"/>
                <a:gd name="connsiteY1" fmla="*/ 754738 h 1453985"/>
                <a:gd name="connsiteX2" fmla="*/ 84879 w 848697"/>
                <a:gd name="connsiteY2" fmla="*/ 66249 h 1453985"/>
                <a:gd name="connsiteX3" fmla="*/ 52606 w 848697"/>
                <a:gd name="connsiteY3" fmla="*/ 66249 h 145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697" h="1453985">
                  <a:moveTo>
                    <a:pt x="106394" y="1453985"/>
                  </a:moveTo>
                  <a:cubicBezTo>
                    <a:pt x="479326" y="1220006"/>
                    <a:pt x="852258" y="986027"/>
                    <a:pt x="848672" y="754738"/>
                  </a:cubicBezTo>
                  <a:cubicBezTo>
                    <a:pt x="845086" y="523449"/>
                    <a:pt x="217557" y="180997"/>
                    <a:pt x="84879" y="66249"/>
                  </a:cubicBezTo>
                  <a:cubicBezTo>
                    <a:pt x="-47799" y="-48499"/>
                    <a:pt x="2403" y="8875"/>
                    <a:pt x="52606" y="662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 rot="10519588">
              <a:off x="5287573" y="2119602"/>
              <a:ext cx="353061" cy="1470400"/>
            </a:xfrm>
            <a:custGeom>
              <a:avLst/>
              <a:gdLst>
                <a:gd name="connsiteX0" fmla="*/ 106394 w 848697"/>
                <a:gd name="connsiteY0" fmla="*/ 1453985 h 1453985"/>
                <a:gd name="connsiteX1" fmla="*/ 848672 w 848697"/>
                <a:gd name="connsiteY1" fmla="*/ 754738 h 1453985"/>
                <a:gd name="connsiteX2" fmla="*/ 84879 w 848697"/>
                <a:gd name="connsiteY2" fmla="*/ 66249 h 1453985"/>
                <a:gd name="connsiteX3" fmla="*/ 52606 w 848697"/>
                <a:gd name="connsiteY3" fmla="*/ 66249 h 145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697" h="1453985">
                  <a:moveTo>
                    <a:pt x="106394" y="1453985"/>
                  </a:moveTo>
                  <a:cubicBezTo>
                    <a:pt x="479326" y="1220006"/>
                    <a:pt x="852258" y="986027"/>
                    <a:pt x="848672" y="754738"/>
                  </a:cubicBezTo>
                  <a:cubicBezTo>
                    <a:pt x="845086" y="523449"/>
                    <a:pt x="217557" y="180997"/>
                    <a:pt x="84879" y="66249"/>
                  </a:cubicBezTo>
                  <a:cubicBezTo>
                    <a:pt x="-47799" y="-48499"/>
                    <a:pt x="2403" y="8875"/>
                    <a:pt x="52606" y="662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850315" y="6223295"/>
              <a:ext cx="38189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666974" y="5767892"/>
              <a:ext cx="1183341" cy="9233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전원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구부러진 연결선 28"/>
            <p:cNvCxnSpPr/>
            <p:nvPr/>
          </p:nvCxnSpPr>
          <p:spPr>
            <a:xfrm rot="10800000">
              <a:off x="2317709" y="3795241"/>
              <a:ext cx="3200923" cy="1528984"/>
            </a:xfrm>
            <a:prstGeom prst="curvedConnector3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92043" y="2137895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LED</a:t>
              </a:r>
              <a:endParaRPr lang="ko-KR" altLang="en-US" sz="28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9945" y="3610574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기상청 </a:t>
              </a:r>
              <a:r>
                <a:rPr lang="en-US" altLang="ko-KR" dirty="0" smtClean="0"/>
                <a:t>RSS </a:t>
              </a:r>
              <a:r>
                <a:rPr lang="ko-KR" altLang="en-US" dirty="0" smtClean="0"/>
                <a:t>정보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68519" y="3296050"/>
              <a:ext cx="1956318" cy="99838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44907" y="246488"/>
              <a:ext cx="3148659" cy="1495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91224" y="299704"/>
              <a:ext cx="3148659" cy="1495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55137" y="364330"/>
              <a:ext cx="3148659" cy="1495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416082" y="440879"/>
              <a:ext cx="3148659" cy="1495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57557" y="10585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아크릴판</a:t>
              </a:r>
              <a:endParaRPr lang="ko-KR" altLang="en-US" dirty="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8240358" y="2807745"/>
              <a:ext cx="992149" cy="3415549"/>
            </a:xfrm>
            <a:custGeom>
              <a:avLst/>
              <a:gdLst>
                <a:gd name="connsiteX0" fmla="*/ 602428 w 992149"/>
                <a:gd name="connsiteY0" fmla="*/ 0 h 2452743"/>
                <a:gd name="connsiteX1" fmla="*/ 968188 w 992149"/>
                <a:gd name="connsiteY1" fmla="*/ 1420009 h 2452743"/>
                <a:gd name="connsiteX2" fmla="*/ 0 w 992149"/>
                <a:gd name="connsiteY2" fmla="*/ 2452743 h 245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149" h="2452743">
                  <a:moveTo>
                    <a:pt x="602428" y="0"/>
                  </a:moveTo>
                  <a:cubicBezTo>
                    <a:pt x="835510" y="505609"/>
                    <a:pt x="1068593" y="1011219"/>
                    <a:pt x="968188" y="1420009"/>
                  </a:cubicBezTo>
                  <a:cubicBezTo>
                    <a:pt x="867783" y="1828800"/>
                    <a:pt x="433891" y="2140771"/>
                    <a:pt x="0" y="24527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272590" y="2527300"/>
              <a:ext cx="1063523" cy="3387871"/>
            </a:xfrm>
            <a:custGeom>
              <a:avLst/>
              <a:gdLst>
                <a:gd name="connsiteX0" fmla="*/ 602428 w 992149"/>
                <a:gd name="connsiteY0" fmla="*/ 0 h 2452743"/>
                <a:gd name="connsiteX1" fmla="*/ 968188 w 992149"/>
                <a:gd name="connsiteY1" fmla="*/ 1420009 h 2452743"/>
                <a:gd name="connsiteX2" fmla="*/ 0 w 992149"/>
                <a:gd name="connsiteY2" fmla="*/ 2452743 h 245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149" h="2452743">
                  <a:moveTo>
                    <a:pt x="602428" y="0"/>
                  </a:moveTo>
                  <a:cubicBezTo>
                    <a:pt x="835510" y="505609"/>
                    <a:pt x="1068593" y="1011219"/>
                    <a:pt x="968188" y="1420009"/>
                  </a:cubicBezTo>
                  <a:cubicBezTo>
                    <a:pt x="867783" y="1828800"/>
                    <a:pt x="433891" y="2140771"/>
                    <a:pt x="0" y="24527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8343964" y="2309265"/>
              <a:ext cx="992149" cy="3355456"/>
            </a:xfrm>
            <a:custGeom>
              <a:avLst/>
              <a:gdLst>
                <a:gd name="connsiteX0" fmla="*/ 602428 w 992149"/>
                <a:gd name="connsiteY0" fmla="*/ 0 h 2452743"/>
                <a:gd name="connsiteX1" fmla="*/ 968188 w 992149"/>
                <a:gd name="connsiteY1" fmla="*/ 1420009 h 2452743"/>
                <a:gd name="connsiteX2" fmla="*/ 0 w 992149"/>
                <a:gd name="connsiteY2" fmla="*/ 2452743 h 245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149" h="2452743">
                  <a:moveTo>
                    <a:pt x="602428" y="0"/>
                  </a:moveTo>
                  <a:cubicBezTo>
                    <a:pt x="835510" y="505609"/>
                    <a:pt x="1068593" y="1011219"/>
                    <a:pt x="968188" y="1420009"/>
                  </a:cubicBezTo>
                  <a:cubicBezTo>
                    <a:pt x="867783" y="1828800"/>
                    <a:pt x="433891" y="2140771"/>
                    <a:pt x="0" y="24527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355774" y="2058815"/>
              <a:ext cx="962841" cy="3415710"/>
            </a:xfrm>
            <a:custGeom>
              <a:avLst/>
              <a:gdLst>
                <a:gd name="connsiteX0" fmla="*/ 602428 w 992149"/>
                <a:gd name="connsiteY0" fmla="*/ 0 h 2452743"/>
                <a:gd name="connsiteX1" fmla="*/ 968188 w 992149"/>
                <a:gd name="connsiteY1" fmla="*/ 1420009 h 2452743"/>
                <a:gd name="connsiteX2" fmla="*/ 0 w 992149"/>
                <a:gd name="connsiteY2" fmla="*/ 2452743 h 245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149" h="2452743">
                  <a:moveTo>
                    <a:pt x="602428" y="0"/>
                  </a:moveTo>
                  <a:cubicBezTo>
                    <a:pt x="835510" y="505609"/>
                    <a:pt x="1068593" y="1011219"/>
                    <a:pt x="968188" y="1420009"/>
                  </a:cubicBezTo>
                  <a:cubicBezTo>
                    <a:pt x="867783" y="1828800"/>
                    <a:pt x="433891" y="2140771"/>
                    <a:pt x="0" y="24527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3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2016-10-04T02:18:35Z</dcterms:created>
  <dcterms:modified xsi:type="dcterms:W3CDTF">2016-11-07T21:19:22Z</dcterms:modified>
</cp:coreProperties>
</file>