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0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8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4D80-7351-4BC1-AA95-AE1C96B44903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30B6-F43E-4E7A-A4A5-C26F64282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>
            <a:off x="5486400" y="4787154"/>
            <a:ext cx="3184264" cy="1624404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5486400" y="4100457"/>
            <a:ext cx="3184264" cy="1624404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60951" y="5853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3702" y="48517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와이파이쉴드</a:t>
            </a:r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4459045" y="3212941"/>
            <a:ext cx="5238974" cy="1445111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09118" y="3698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브레드보드</a:t>
            </a:r>
            <a:endParaRPr lang="ko-KR" altLang="en-US" dirty="0"/>
          </a:p>
        </p:txBody>
      </p:sp>
      <p:sp>
        <p:nvSpPr>
          <p:cNvPr id="11" name="평행 사변형 10"/>
          <p:cNvSpPr/>
          <p:nvPr/>
        </p:nvSpPr>
        <p:spPr>
          <a:xfrm>
            <a:off x="5518631" y="2066325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5518631" y="2258187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>
            <a:off x="5518631" y="2469725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>
            <a:off x="5518631" y="2717156"/>
            <a:ext cx="3442447" cy="120104"/>
          </a:xfrm>
          <a:prstGeom prst="parallelogram">
            <a:avLst/>
          </a:prstGeom>
          <a:solidFill>
            <a:srgbClr val="F42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9518458">
            <a:off x="5151628" y="3987580"/>
            <a:ext cx="342950" cy="1528597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0519588">
            <a:off x="5297095" y="2764582"/>
            <a:ext cx="353061" cy="1470400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0519588">
            <a:off x="5318046" y="2520551"/>
            <a:ext cx="353061" cy="1470400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rot="10519588">
            <a:off x="5348517" y="2271334"/>
            <a:ext cx="353061" cy="1470400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rot="10519588">
            <a:off x="5287573" y="2119602"/>
            <a:ext cx="353061" cy="1470400"/>
          </a:xfrm>
          <a:custGeom>
            <a:avLst/>
            <a:gdLst>
              <a:gd name="connsiteX0" fmla="*/ 106394 w 848697"/>
              <a:gd name="connsiteY0" fmla="*/ 1453985 h 1453985"/>
              <a:gd name="connsiteX1" fmla="*/ 848672 w 848697"/>
              <a:gd name="connsiteY1" fmla="*/ 754738 h 1453985"/>
              <a:gd name="connsiteX2" fmla="*/ 84879 w 848697"/>
              <a:gd name="connsiteY2" fmla="*/ 66249 h 1453985"/>
              <a:gd name="connsiteX3" fmla="*/ 52606 w 848697"/>
              <a:gd name="connsiteY3" fmla="*/ 66249 h 145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97" h="1453985">
                <a:moveTo>
                  <a:pt x="106394" y="1453985"/>
                </a:moveTo>
                <a:cubicBezTo>
                  <a:pt x="479326" y="1220006"/>
                  <a:pt x="852258" y="986027"/>
                  <a:pt x="848672" y="754738"/>
                </a:cubicBezTo>
                <a:cubicBezTo>
                  <a:pt x="845086" y="523449"/>
                  <a:pt x="217557" y="180997"/>
                  <a:pt x="84879" y="66249"/>
                </a:cubicBezTo>
                <a:cubicBezTo>
                  <a:pt x="-47799" y="-48499"/>
                  <a:pt x="2403" y="8875"/>
                  <a:pt x="52606" y="662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1850315" y="6223295"/>
            <a:ext cx="38189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6974" y="5767892"/>
            <a:ext cx="1183341" cy="923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전원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rot="10800000">
            <a:off x="2317709" y="3795241"/>
            <a:ext cx="3200923" cy="1528984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92043" y="213789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LED</a:t>
            </a:r>
            <a:endParaRPr lang="ko-KR" alt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9945" y="361057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기상청 </a:t>
            </a:r>
            <a:r>
              <a:rPr lang="en-US" altLang="ko-KR" dirty="0" smtClean="0"/>
              <a:t>RSS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8519" y="3296050"/>
            <a:ext cx="1956318" cy="99838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44907" y="246488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91224" y="299704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55137" y="364330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416082" y="440879"/>
            <a:ext cx="3148659" cy="149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57557" y="1058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아크릴판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8240358" y="2807746"/>
            <a:ext cx="992149" cy="2718390"/>
          </a:xfrm>
          <a:custGeom>
            <a:avLst/>
            <a:gdLst>
              <a:gd name="connsiteX0" fmla="*/ 602428 w 992149"/>
              <a:gd name="connsiteY0" fmla="*/ 0 h 2452743"/>
              <a:gd name="connsiteX1" fmla="*/ 968188 w 992149"/>
              <a:gd name="connsiteY1" fmla="*/ 1420009 h 2452743"/>
              <a:gd name="connsiteX2" fmla="*/ 0 w 992149"/>
              <a:gd name="connsiteY2" fmla="*/ 2452743 h 245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149" h="2452743">
                <a:moveTo>
                  <a:pt x="602428" y="0"/>
                </a:moveTo>
                <a:cubicBezTo>
                  <a:pt x="835510" y="505609"/>
                  <a:pt x="1068593" y="1011219"/>
                  <a:pt x="968188" y="1420009"/>
                </a:cubicBezTo>
                <a:cubicBezTo>
                  <a:pt x="867783" y="1828800"/>
                  <a:pt x="433891" y="2140771"/>
                  <a:pt x="0" y="245274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8343964" y="2527301"/>
            <a:ext cx="992149" cy="2718390"/>
          </a:xfrm>
          <a:custGeom>
            <a:avLst/>
            <a:gdLst>
              <a:gd name="connsiteX0" fmla="*/ 602428 w 992149"/>
              <a:gd name="connsiteY0" fmla="*/ 0 h 2452743"/>
              <a:gd name="connsiteX1" fmla="*/ 968188 w 992149"/>
              <a:gd name="connsiteY1" fmla="*/ 1420009 h 2452743"/>
              <a:gd name="connsiteX2" fmla="*/ 0 w 992149"/>
              <a:gd name="connsiteY2" fmla="*/ 2452743 h 245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149" h="2452743">
                <a:moveTo>
                  <a:pt x="602428" y="0"/>
                </a:moveTo>
                <a:cubicBezTo>
                  <a:pt x="835510" y="505609"/>
                  <a:pt x="1068593" y="1011219"/>
                  <a:pt x="968188" y="1420009"/>
                </a:cubicBezTo>
                <a:cubicBezTo>
                  <a:pt x="867783" y="1828800"/>
                  <a:pt x="433891" y="2140771"/>
                  <a:pt x="0" y="245274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8343964" y="2309265"/>
            <a:ext cx="992149" cy="2718390"/>
          </a:xfrm>
          <a:custGeom>
            <a:avLst/>
            <a:gdLst>
              <a:gd name="connsiteX0" fmla="*/ 602428 w 992149"/>
              <a:gd name="connsiteY0" fmla="*/ 0 h 2452743"/>
              <a:gd name="connsiteX1" fmla="*/ 968188 w 992149"/>
              <a:gd name="connsiteY1" fmla="*/ 1420009 h 2452743"/>
              <a:gd name="connsiteX2" fmla="*/ 0 w 992149"/>
              <a:gd name="connsiteY2" fmla="*/ 2452743 h 245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149" h="2452743">
                <a:moveTo>
                  <a:pt x="602428" y="0"/>
                </a:moveTo>
                <a:cubicBezTo>
                  <a:pt x="835510" y="505609"/>
                  <a:pt x="1068593" y="1011219"/>
                  <a:pt x="968188" y="1420009"/>
                </a:cubicBezTo>
                <a:cubicBezTo>
                  <a:pt x="867783" y="1828800"/>
                  <a:pt x="433891" y="2140771"/>
                  <a:pt x="0" y="245274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8326466" y="2058815"/>
            <a:ext cx="992149" cy="2718390"/>
          </a:xfrm>
          <a:custGeom>
            <a:avLst/>
            <a:gdLst>
              <a:gd name="connsiteX0" fmla="*/ 602428 w 992149"/>
              <a:gd name="connsiteY0" fmla="*/ 0 h 2452743"/>
              <a:gd name="connsiteX1" fmla="*/ 968188 w 992149"/>
              <a:gd name="connsiteY1" fmla="*/ 1420009 h 2452743"/>
              <a:gd name="connsiteX2" fmla="*/ 0 w 992149"/>
              <a:gd name="connsiteY2" fmla="*/ 2452743 h 245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149" h="2452743">
                <a:moveTo>
                  <a:pt x="602428" y="0"/>
                </a:moveTo>
                <a:cubicBezTo>
                  <a:pt x="835510" y="505609"/>
                  <a:pt x="1068593" y="1011219"/>
                  <a:pt x="968188" y="1420009"/>
                </a:cubicBezTo>
                <a:cubicBezTo>
                  <a:pt x="867783" y="1828800"/>
                  <a:pt x="433891" y="2140771"/>
                  <a:pt x="0" y="245274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2016-10-04T02:18:35Z</dcterms:created>
  <dcterms:modified xsi:type="dcterms:W3CDTF">2016-10-04T02:37:21Z</dcterms:modified>
</cp:coreProperties>
</file>