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73" r:id="rId6"/>
    <p:sldId id="274" r:id="rId7"/>
    <p:sldId id="265" r:id="rId8"/>
  </p:sldIdLst>
  <p:sldSz cx="9144000" cy="6858000" type="screen4x3"/>
  <p:notesSz cx="6858000" cy="9144000"/>
  <p:embeddedFontLst>
    <p:embeddedFont>
      <p:font typeface="함초롬바탕" panose="02030504000101010101" pitchFamily="18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Opificio" panose="02000506000000020004" pitchFamily="2" charset="0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E7"/>
    <a:srgbClr val="FF99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E0553-D401-4D92-88AB-FDB56667E86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9801EF2-32ED-4618-8675-EB2776EECE26}">
      <dgm:prSet phldrT="[텍스트]" custT="1"/>
      <dgm:spPr>
        <a:solidFill>
          <a:schemeClr val="accent5"/>
        </a:solidFill>
      </dgm:spPr>
      <dgm:t>
        <a:bodyPr/>
        <a:lstStyle/>
        <a:p>
          <a:pPr algn="ctr" latinLnBrk="1"/>
          <a:r>
            <a:rPr lang="ko-KR" altLang="en-US" sz="1800" b="1" dirty="0" smtClean="0"/>
            <a:t>센서와 </a:t>
          </a:r>
          <a:r>
            <a:rPr lang="en-US" altLang="ko-KR" sz="1800" b="1" dirty="0" smtClean="0"/>
            <a:t>CLCD</a:t>
          </a:r>
          <a:r>
            <a:rPr lang="ko-KR" altLang="en-US" sz="1800" b="1" dirty="0" smtClean="0"/>
            <a:t>를 통한 사육장 내 온 습도 표시</a:t>
          </a:r>
          <a:endParaRPr lang="ko-KR" altLang="en-US" sz="1800" b="1" dirty="0"/>
        </a:p>
      </dgm:t>
    </dgm:pt>
    <dgm:pt modelId="{C164EF5D-7F56-4D6A-93EA-DFA90FEE71F2}" type="parTrans" cxnId="{421CA577-9001-432B-A3CC-D511C592C239}">
      <dgm:prSet/>
      <dgm:spPr/>
      <dgm:t>
        <a:bodyPr/>
        <a:lstStyle/>
        <a:p>
          <a:pPr latinLnBrk="1"/>
          <a:endParaRPr lang="ko-KR" altLang="en-US"/>
        </a:p>
      </dgm:t>
    </dgm:pt>
    <dgm:pt modelId="{1F728B10-07EA-4F40-8689-1F6E8F2DFD52}" type="sibTrans" cxnId="{421CA577-9001-432B-A3CC-D511C592C239}">
      <dgm:prSet/>
      <dgm:spPr/>
      <dgm:t>
        <a:bodyPr/>
        <a:lstStyle/>
        <a:p>
          <a:pPr latinLnBrk="1"/>
          <a:endParaRPr lang="ko-KR" altLang="en-US"/>
        </a:p>
      </dgm:t>
    </dgm:pt>
    <dgm:pt modelId="{C56E4104-DD03-418A-B83C-8C8200866442}">
      <dgm:prSet phldrT="[텍스트]" custT="1"/>
      <dgm:spPr/>
      <dgm:t>
        <a:bodyPr/>
        <a:lstStyle/>
        <a:p>
          <a:pPr algn="ctr" latinLnBrk="1"/>
          <a:r>
            <a:rPr lang="ko-KR" altLang="en-US" sz="1800" b="1" dirty="0" err="1" smtClean="0"/>
            <a:t>사육자는</a:t>
          </a:r>
          <a:r>
            <a:rPr lang="ko-KR" altLang="en-US" sz="1800" b="1" dirty="0" smtClean="0"/>
            <a:t> 적정 온도와 습도를 입력</a:t>
          </a:r>
          <a:endParaRPr lang="ko-KR" altLang="en-US" sz="1800" b="1" dirty="0"/>
        </a:p>
      </dgm:t>
    </dgm:pt>
    <dgm:pt modelId="{189C1512-AB50-41FE-9406-4B4F3AC85718}" type="parTrans" cxnId="{52585DBB-6E05-4250-9644-C0E937A6545D}">
      <dgm:prSet/>
      <dgm:spPr/>
      <dgm:t>
        <a:bodyPr/>
        <a:lstStyle/>
        <a:p>
          <a:pPr latinLnBrk="1"/>
          <a:endParaRPr lang="ko-KR" altLang="en-US"/>
        </a:p>
      </dgm:t>
    </dgm:pt>
    <dgm:pt modelId="{806DFD50-7542-4C45-90B5-AD4A606E7C4E}" type="sibTrans" cxnId="{52585DBB-6E05-4250-9644-C0E937A6545D}">
      <dgm:prSet/>
      <dgm:spPr/>
      <dgm:t>
        <a:bodyPr/>
        <a:lstStyle/>
        <a:p>
          <a:pPr latinLnBrk="1"/>
          <a:endParaRPr lang="ko-KR" altLang="en-US"/>
        </a:p>
      </dgm:t>
    </dgm:pt>
    <dgm:pt modelId="{4854FAF5-62E0-47B6-ABC9-CA2548AD2A96}">
      <dgm:prSet phldrT="[텍스트]" custT="1"/>
      <dgm:spPr>
        <a:solidFill>
          <a:schemeClr val="accent5"/>
        </a:solidFill>
      </dgm:spPr>
      <dgm:t>
        <a:bodyPr/>
        <a:lstStyle/>
        <a:p>
          <a:pPr algn="ctr" latinLnBrk="1"/>
          <a:r>
            <a:rPr lang="ko-KR" altLang="en-US" sz="2000" b="1" dirty="0" smtClean="0"/>
            <a:t>적정 구간을 벗어날 시 자동 조절기능 수행</a:t>
          </a:r>
          <a:endParaRPr lang="ko-KR" altLang="en-US" sz="2000" b="1" dirty="0"/>
        </a:p>
      </dgm:t>
    </dgm:pt>
    <dgm:pt modelId="{7831D4F6-8393-4066-AAA6-0EEA617A8200}" type="parTrans" cxnId="{E39DFD61-62DA-4DBA-8135-7E1EE9D5524E}">
      <dgm:prSet/>
      <dgm:spPr/>
      <dgm:t>
        <a:bodyPr/>
        <a:lstStyle/>
        <a:p>
          <a:pPr latinLnBrk="1"/>
          <a:endParaRPr lang="ko-KR" altLang="en-US"/>
        </a:p>
      </dgm:t>
    </dgm:pt>
    <dgm:pt modelId="{EEE47391-1CE0-4E17-BB12-B8DEECBA09E9}" type="sibTrans" cxnId="{E39DFD61-62DA-4DBA-8135-7E1EE9D5524E}">
      <dgm:prSet/>
      <dgm:spPr/>
      <dgm:t>
        <a:bodyPr/>
        <a:lstStyle/>
        <a:p>
          <a:pPr latinLnBrk="1"/>
          <a:endParaRPr lang="ko-KR" altLang="en-US"/>
        </a:p>
      </dgm:t>
    </dgm:pt>
    <dgm:pt modelId="{E4FEECF6-F29C-4ADB-9C74-08C07007EE33}">
      <dgm:prSet phldrT="[텍스트]" custT="1"/>
      <dgm:spPr/>
      <dgm:t>
        <a:bodyPr/>
        <a:lstStyle/>
        <a:p>
          <a:pPr algn="ctr" latinLnBrk="1"/>
          <a:r>
            <a:rPr lang="ko-KR" altLang="en-US" sz="2000" b="1" dirty="0" smtClean="0"/>
            <a:t>상태가 호전되면 </a:t>
          </a:r>
          <a:r>
            <a:rPr lang="en-US" altLang="ko-KR" sz="2000" b="1" dirty="0" smtClean="0"/>
            <a:t>CLCD</a:t>
          </a:r>
          <a:r>
            <a:rPr lang="ko-KR" altLang="en-US" sz="2000" b="1" dirty="0" smtClean="0"/>
            <a:t>로 알림</a:t>
          </a:r>
          <a:endParaRPr lang="ko-KR" altLang="en-US" sz="2000" b="1" dirty="0"/>
        </a:p>
      </dgm:t>
    </dgm:pt>
    <dgm:pt modelId="{AE84024A-CAEA-4ACC-8015-0645E07DC682}" type="parTrans" cxnId="{4D21D483-B74F-4A54-AD9E-9268BE2EAB0B}">
      <dgm:prSet/>
      <dgm:spPr/>
      <dgm:t>
        <a:bodyPr/>
        <a:lstStyle/>
        <a:p>
          <a:pPr latinLnBrk="1"/>
          <a:endParaRPr lang="ko-KR" altLang="en-US"/>
        </a:p>
      </dgm:t>
    </dgm:pt>
    <dgm:pt modelId="{839BC79B-523B-452A-9A89-6E8A74D89612}" type="sibTrans" cxnId="{4D21D483-B74F-4A54-AD9E-9268BE2EAB0B}">
      <dgm:prSet/>
      <dgm:spPr/>
      <dgm:t>
        <a:bodyPr/>
        <a:lstStyle/>
        <a:p>
          <a:pPr latinLnBrk="1"/>
          <a:endParaRPr lang="ko-KR" altLang="en-US"/>
        </a:p>
      </dgm:t>
    </dgm:pt>
    <dgm:pt modelId="{5E3DCF3B-A2D8-4DBE-9AC6-4E8B9D83B640}" type="pres">
      <dgm:prSet presAssocID="{562E0553-D401-4D92-88AB-FDB56667E8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E727ED-F06C-4798-94E0-A67909024D71}" type="pres">
      <dgm:prSet presAssocID="{562E0553-D401-4D92-88AB-FDB56667E862}" presName="dummyMaxCanvas" presStyleCnt="0">
        <dgm:presLayoutVars/>
      </dgm:prSet>
      <dgm:spPr/>
    </dgm:pt>
    <dgm:pt modelId="{480F0CD2-7180-466D-9C05-E857DDA4CDF5}" type="pres">
      <dgm:prSet presAssocID="{562E0553-D401-4D92-88AB-FDB56667E86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49CA6-5E2E-4D31-A11E-CF9FB3FCB4C2}" type="pres">
      <dgm:prSet presAssocID="{562E0553-D401-4D92-88AB-FDB56667E86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E772D2-5F44-4132-9924-84BF18D1EDD8}" type="pres">
      <dgm:prSet presAssocID="{562E0553-D401-4D92-88AB-FDB56667E862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2105B5-5232-42BD-9C33-8E93BEC72910}" type="pres">
      <dgm:prSet presAssocID="{562E0553-D401-4D92-88AB-FDB56667E862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48ED0C-5442-4B87-98C2-A9E7F0251BB3}" type="pres">
      <dgm:prSet presAssocID="{562E0553-D401-4D92-88AB-FDB56667E862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F0AD0A-A528-4FDF-B9CA-0629EDABF89E}" type="pres">
      <dgm:prSet presAssocID="{562E0553-D401-4D92-88AB-FDB56667E862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52811C-46E7-4D7D-A3AA-6DEAE6AED744}" type="pres">
      <dgm:prSet presAssocID="{562E0553-D401-4D92-88AB-FDB56667E862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AB7C40-F8B8-43DD-A9A9-EA07D957C115}" type="pres">
      <dgm:prSet presAssocID="{562E0553-D401-4D92-88AB-FDB56667E86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85FFCF-EEED-4E38-9DCE-0C447C16611E}" type="pres">
      <dgm:prSet presAssocID="{562E0553-D401-4D92-88AB-FDB56667E86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BC8C50-AE8F-4250-BF5E-A48A972111AA}" type="pres">
      <dgm:prSet presAssocID="{562E0553-D401-4D92-88AB-FDB56667E86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7031B9-75A1-4B84-A682-A4F89D801478}" type="pres">
      <dgm:prSet presAssocID="{562E0553-D401-4D92-88AB-FDB56667E86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42655E-FE37-42E2-8082-87934D0F57F3}" type="presOf" srcId="{E9801EF2-32ED-4618-8675-EB2776EECE26}" destId="{480F0CD2-7180-466D-9C05-E857DDA4CDF5}" srcOrd="0" destOrd="0" presId="urn:microsoft.com/office/officeart/2005/8/layout/vProcess5"/>
    <dgm:cxn modelId="{9359A1F1-21A4-4095-87A8-CDD173C4A8FB}" type="presOf" srcId="{E4FEECF6-F29C-4ADB-9C74-08C07007EE33}" destId="{017031B9-75A1-4B84-A682-A4F89D801478}" srcOrd="1" destOrd="0" presId="urn:microsoft.com/office/officeart/2005/8/layout/vProcess5"/>
    <dgm:cxn modelId="{4722C8C0-C592-436A-92C2-2DE9A40638C8}" type="presOf" srcId="{C56E4104-DD03-418A-B83C-8C8200866442}" destId="{B6B49CA6-5E2E-4D31-A11E-CF9FB3FCB4C2}" srcOrd="0" destOrd="0" presId="urn:microsoft.com/office/officeart/2005/8/layout/vProcess5"/>
    <dgm:cxn modelId="{CFAA1E5F-EE1D-498A-8A8D-7D78AA5DF9D0}" type="presOf" srcId="{562E0553-D401-4D92-88AB-FDB56667E862}" destId="{5E3DCF3B-A2D8-4DBE-9AC6-4E8B9D83B640}" srcOrd="0" destOrd="0" presId="urn:microsoft.com/office/officeart/2005/8/layout/vProcess5"/>
    <dgm:cxn modelId="{9F9033FB-3E8C-4C4E-8FE6-389CD7AC3999}" type="presOf" srcId="{806DFD50-7542-4C45-90B5-AD4A606E7C4E}" destId="{76F0AD0A-A528-4FDF-B9CA-0629EDABF89E}" srcOrd="0" destOrd="0" presId="urn:microsoft.com/office/officeart/2005/8/layout/vProcess5"/>
    <dgm:cxn modelId="{BBE396AB-5C39-4ADB-8FD0-FF61456098C0}" type="presOf" srcId="{EEE47391-1CE0-4E17-BB12-B8DEECBA09E9}" destId="{B552811C-46E7-4D7D-A3AA-6DEAE6AED744}" srcOrd="0" destOrd="0" presId="urn:microsoft.com/office/officeart/2005/8/layout/vProcess5"/>
    <dgm:cxn modelId="{4114136B-AC99-48A3-A8B5-0D0B760DB83B}" type="presOf" srcId="{E4FEECF6-F29C-4ADB-9C74-08C07007EE33}" destId="{772105B5-5232-42BD-9C33-8E93BEC72910}" srcOrd="0" destOrd="0" presId="urn:microsoft.com/office/officeart/2005/8/layout/vProcess5"/>
    <dgm:cxn modelId="{421CA577-9001-432B-A3CC-D511C592C239}" srcId="{562E0553-D401-4D92-88AB-FDB56667E862}" destId="{E9801EF2-32ED-4618-8675-EB2776EECE26}" srcOrd="0" destOrd="0" parTransId="{C164EF5D-7F56-4D6A-93EA-DFA90FEE71F2}" sibTransId="{1F728B10-07EA-4F40-8689-1F6E8F2DFD52}"/>
    <dgm:cxn modelId="{B49E9B3F-D950-4574-B729-D7676135A57B}" type="presOf" srcId="{4854FAF5-62E0-47B6-ABC9-CA2548AD2A96}" destId="{51E772D2-5F44-4132-9924-84BF18D1EDD8}" srcOrd="0" destOrd="0" presId="urn:microsoft.com/office/officeart/2005/8/layout/vProcess5"/>
    <dgm:cxn modelId="{908D4BCA-4C08-4D9C-96CF-0242D2F27AB2}" type="presOf" srcId="{1F728B10-07EA-4F40-8689-1F6E8F2DFD52}" destId="{9C48ED0C-5442-4B87-98C2-A9E7F0251BB3}" srcOrd="0" destOrd="0" presId="urn:microsoft.com/office/officeart/2005/8/layout/vProcess5"/>
    <dgm:cxn modelId="{4A0A1E4E-4E03-4767-AE77-727BF7F63E11}" type="presOf" srcId="{C56E4104-DD03-418A-B83C-8C8200866442}" destId="{1185FFCF-EEED-4E38-9DCE-0C447C16611E}" srcOrd="1" destOrd="0" presId="urn:microsoft.com/office/officeart/2005/8/layout/vProcess5"/>
    <dgm:cxn modelId="{687BB04D-B9EE-4F69-83A4-D04A312B7749}" type="presOf" srcId="{4854FAF5-62E0-47B6-ABC9-CA2548AD2A96}" destId="{5FBC8C50-AE8F-4250-BF5E-A48A972111AA}" srcOrd="1" destOrd="0" presId="urn:microsoft.com/office/officeart/2005/8/layout/vProcess5"/>
    <dgm:cxn modelId="{23BF6CC5-D58E-4F10-BBF6-6EC7CA5C3F79}" type="presOf" srcId="{E9801EF2-32ED-4618-8675-EB2776EECE26}" destId="{A0AB7C40-F8B8-43DD-A9A9-EA07D957C115}" srcOrd="1" destOrd="0" presId="urn:microsoft.com/office/officeart/2005/8/layout/vProcess5"/>
    <dgm:cxn modelId="{E39DFD61-62DA-4DBA-8135-7E1EE9D5524E}" srcId="{562E0553-D401-4D92-88AB-FDB56667E862}" destId="{4854FAF5-62E0-47B6-ABC9-CA2548AD2A96}" srcOrd="2" destOrd="0" parTransId="{7831D4F6-8393-4066-AAA6-0EEA617A8200}" sibTransId="{EEE47391-1CE0-4E17-BB12-B8DEECBA09E9}"/>
    <dgm:cxn modelId="{4D21D483-B74F-4A54-AD9E-9268BE2EAB0B}" srcId="{562E0553-D401-4D92-88AB-FDB56667E862}" destId="{E4FEECF6-F29C-4ADB-9C74-08C07007EE33}" srcOrd="3" destOrd="0" parTransId="{AE84024A-CAEA-4ACC-8015-0645E07DC682}" sibTransId="{839BC79B-523B-452A-9A89-6E8A74D89612}"/>
    <dgm:cxn modelId="{52585DBB-6E05-4250-9644-C0E937A6545D}" srcId="{562E0553-D401-4D92-88AB-FDB56667E862}" destId="{C56E4104-DD03-418A-B83C-8C8200866442}" srcOrd="1" destOrd="0" parTransId="{189C1512-AB50-41FE-9406-4B4F3AC85718}" sibTransId="{806DFD50-7542-4C45-90B5-AD4A606E7C4E}"/>
    <dgm:cxn modelId="{7501511D-5741-4D7A-8964-3F2BD12A9B10}" type="presParOf" srcId="{5E3DCF3B-A2D8-4DBE-9AC6-4E8B9D83B640}" destId="{51E727ED-F06C-4798-94E0-A67909024D71}" srcOrd="0" destOrd="0" presId="urn:microsoft.com/office/officeart/2005/8/layout/vProcess5"/>
    <dgm:cxn modelId="{D82EC521-93CC-4E49-A92E-DBDE1E02C1C9}" type="presParOf" srcId="{5E3DCF3B-A2D8-4DBE-9AC6-4E8B9D83B640}" destId="{480F0CD2-7180-466D-9C05-E857DDA4CDF5}" srcOrd="1" destOrd="0" presId="urn:microsoft.com/office/officeart/2005/8/layout/vProcess5"/>
    <dgm:cxn modelId="{5D0FD9AD-2E77-42EF-BAD0-A0F09357E952}" type="presParOf" srcId="{5E3DCF3B-A2D8-4DBE-9AC6-4E8B9D83B640}" destId="{B6B49CA6-5E2E-4D31-A11E-CF9FB3FCB4C2}" srcOrd="2" destOrd="0" presId="urn:microsoft.com/office/officeart/2005/8/layout/vProcess5"/>
    <dgm:cxn modelId="{C3B17881-D344-44D6-915F-E8E1B56EC965}" type="presParOf" srcId="{5E3DCF3B-A2D8-4DBE-9AC6-4E8B9D83B640}" destId="{51E772D2-5F44-4132-9924-84BF18D1EDD8}" srcOrd="3" destOrd="0" presId="urn:microsoft.com/office/officeart/2005/8/layout/vProcess5"/>
    <dgm:cxn modelId="{6BB6A0E9-1BAC-4946-A92F-6141B9E0861D}" type="presParOf" srcId="{5E3DCF3B-A2D8-4DBE-9AC6-4E8B9D83B640}" destId="{772105B5-5232-42BD-9C33-8E93BEC72910}" srcOrd="4" destOrd="0" presId="urn:microsoft.com/office/officeart/2005/8/layout/vProcess5"/>
    <dgm:cxn modelId="{A3595CE8-C0A9-4F92-8D40-138CA67654CE}" type="presParOf" srcId="{5E3DCF3B-A2D8-4DBE-9AC6-4E8B9D83B640}" destId="{9C48ED0C-5442-4B87-98C2-A9E7F0251BB3}" srcOrd="5" destOrd="0" presId="urn:microsoft.com/office/officeart/2005/8/layout/vProcess5"/>
    <dgm:cxn modelId="{F1C1F4A1-399E-4907-BC99-81267002A26D}" type="presParOf" srcId="{5E3DCF3B-A2D8-4DBE-9AC6-4E8B9D83B640}" destId="{76F0AD0A-A528-4FDF-B9CA-0629EDABF89E}" srcOrd="6" destOrd="0" presId="urn:microsoft.com/office/officeart/2005/8/layout/vProcess5"/>
    <dgm:cxn modelId="{E5D5D35B-8BEE-4109-98BB-063D960DCAF0}" type="presParOf" srcId="{5E3DCF3B-A2D8-4DBE-9AC6-4E8B9D83B640}" destId="{B552811C-46E7-4D7D-A3AA-6DEAE6AED744}" srcOrd="7" destOrd="0" presId="urn:microsoft.com/office/officeart/2005/8/layout/vProcess5"/>
    <dgm:cxn modelId="{44BAD3A4-3E51-470B-81AB-B67E6CFB58C8}" type="presParOf" srcId="{5E3DCF3B-A2D8-4DBE-9AC6-4E8B9D83B640}" destId="{A0AB7C40-F8B8-43DD-A9A9-EA07D957C115}" srcOrd="8" destOrd="0" presId="urn:microsoft.com/office/officeart/2005/8/layout/vProcess5"/>
    <dgm:cxn modelId="{EF657CC2-866E-4315-BC66-D631A5611E68}" type="presParOf" srcId="{5E3DCF3B-A2D8-4DBE-9AC6-4E8B9D83B640}" destId="{1185FFCF-EEED-4E38-9DCE-0C447C16611E}" srcOrd="9" destOrd="0" presId="urn:microsoft.com/office/officeart/2005/8/layout/vProcess5"/>
    <dgm:cxn modelId="{4A7DDF19-A968-4878-A222-374E5B1563B8}" type="presParOf" srcId="{5E3DCF3B-A2D8-4DBE-9AC6-4E8B9D83B640}" destId="{5FBC8C50-AE8F-4250-BF5E-A48A972111AA}" srcOrd="10" destOrd="0" presId="urn:microsoft.com/office/officeart/2005/8/layout/vProcess5"/>
    <dgm:cxn modelId="{70245721-6CFE-4107-9585-D5099BB09230}" type="presParOf" srcId="{5E3DCF3B-A2D8-4DBE-9AC6-4E8B9D83B640}" destId="{017031B9-75A1-4B84-A682-A4F89D8014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F0CD2-7180-466D-9C05-E857DDA4CDF5}">
      <dsp:nvSpPr>
        <dsp:cNvPr id="0" name=""/>
        <dsp:cNvSpPr/>
      </dsp:nvSpPr>
      <dsp:spPr>
        <a:xfrm>
          <a:off x="0" y="0"/>
          <a:ext cx="6030720" cy="72847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센서와 </a:t>
          </a:r>
          <a:r>
            <a:rPr lang="en-US" altLang="ko-KR" sz="1800" b="1" kern="1200" dirty="0" smtClean="0"/>
            <a:t>CLCD</a:t>
          </a:r>
          <a:r>
            <a:rPr lang="ko-KR" altLang="en-US" sz="1800" b="1" kern="1200" dirty="0" smtClean="0"/>
            <a:t>를 통한 사육장 내 온 습도 표시</a:t>
          </a:r>
          <a:endParaRPr lang="ko-KR" altLang="en-US" sz="1800" b="1" kern="1200" dirty="0"/>
        </a:p>
      </dsp:txBody>
      <dsp:txXfrm>
        <a:off x="21336" y="21336"/>
        <a:ext cx="5183084" cy="685801"/>
      </dsp:txXfrm>
    </dsp:sp>
    <dsp:sp modelId="{B6B49CA6-5E2E-4D31-A11E-CF9FB3FCB4C2}">
      <dsp:nvSpPr>
        <dsp:cNvPr id="0" name=""/>
        <dsp:cNvSpPr/>
      </dsp:nvSpPr>
      <dsp:spPr>
        <a:xfrm>
          <a:off x="505072" y="860923"/>
          <a:ext cx="6030720" cy="728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/>
            <a:t>사육자는</a:t>
          </a:r>
          <a:r>
            <a:rPr lang="ko-KR" altLang="en-US" sz="1800" b="1" kern="1200" dirty="0" smtClean="0"/>
            <a:t> 적정 온도와 습도를 입력</a:t>
          </a:r>
          <a:endParaRPr lang="ko-KR" altLang="en-US" sz="1800" b="1" kern="1200" dirty="0"/>
        </a:p>
      </dsp:txBody>
      <dsp:txXfrm>
        <a:off x="526408" y="882259"/>
        <a:ext cx="5009467" cy="685801"/>
      </dsp:txXfrm>
    </dsp:sp>
    <dsp:sp modelId="{51E772D2-5F44-4132-9924-84BF18D1EDD8}">
      <dsp:nvSpPr>
        <dsp:cNvPr id="0" name=""/>
        <dsp:cNvSpPr/>
      </dsp:nvSpPr>
      <dsp:spPr>
        <a:xfrm>
          <a:off x="1002607" y="1721846"/>
          <a:ext cx="6030720" cy="72847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적정 구간을 벗어날 시 자동 조절기능 수행</a:t>
          </a:r>
          <a:endParaRPr lang="ko-KR" altLang="en-US" sz="2000" b="1" kern="1200" dirty="0"/>
        </a:p>
      </dsp:txBody>
      <dsp:txXfrm>
        <a:off x="1023943" y="1743182"/>
        <a:ext cx="5017005" cy="685801"/>
      </dsp:txXfrm>
    </dsp:sp>
    <dsp:sp modelId="{772105B5-5232-42BD-9C33-8E93BEC72910}">
      <dsp:nvSpPr>
        <dsp:cNvPr id="0" name=""/>
        <dsp:cNvSpPr/>
      </dsp:nvSpPr>
      <dsp:spPr>
        <a:xfrm>
          <a:off x="1507679" y="2582770"/>
          <a:ext cx="6030720" cy="728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상태가 호전되면 </a:t>
          </a:r>
          <a:r>
            <a:rPr lang="en-US" altLang="ko-KR" sz="2000" b="1" kern="1200" dirty="0" smtClean="0"/>
            <a:t>CLCD</a:t>
          </a:r>
          <a:r>
            <a:rPr lang="ko-KR" altLang="en-US" sz="2000" b="1" kern="1200" dirty="0" smtClean="0"/>
            <a:t>로 알림</a:t>
          </a:r>
          <a:endParaRPr lang="ko-KR" altLang="en-US" sz="2000" b="1" kern="1200" dirty="0"/>
        </a:p>
      </dsp:txBody>
      <dsp:txXfrm>
        <a:off x="1529015" y="2604106"/>
        <a:ext cx="5009467" cy="685801"/>
      </dsp:txXfrm>
    </dsp:sp>
    <dsp:sp modelId="{9C48ED0C-5442-4B87-98C2-A9E7F0251BB3}">
      <dsp:nvSpPr>
        <dsp:cNvPr id="0" name=""/>
        <dsp:cNvSpPr/>
      </dsp:nvSpPr>
      <dsp:spPr>
        <a:xfrm>
          <a:off x="5557212" y="557944"/>
          <a:ext cx="473507" cy="473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5663751" y="557944"/>
        <a:ext cx="260429" cy="356314"/>
      </dsp:txXfrm>
    </dsp:sp>
    <dsp:sp modelId="{76F0AD0A-A528-4FDF-B9CA-0629EDABF89E}">
      <dsp:nvSpPr>
        <dsp:cNvPr id="0" name=""/>
        <dsp:cNvSpPr/>
      </dsp:nvSpPr>
      <dsp:spPr>
        <a:xfrm>
          <a:off x="6062284" y="1418868"/>
          <a:ext cx="473507" cy="473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6168823" y="1418868"/>
        <a:ext cx="260429" cy="356314"/>
      </dsp:txXfrm>
    </dsp:sp>
    <dsp:sp modelId="{B552811C-46E7-4D7D-A3AA-6DEAE6AED744}">
      <dsp:nvSpPr>
        <dsp:cNvPr id="0" name=""/>
        <dsp:cNvSpPr/>
      </dsp:nvSpPr>
      <dsp:spPr>
        <a:xfrm>
          <a:off x="6559819" y="2279791"/>
          <a:ext cx="473507" cy="473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6666358" y="2279791"/>
        <a:ext cx="260429" cy="356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F384B-524E-4B04-9EBD-5A3E0EA7931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7DDE-CA0F-4277-86BB-1ACF1F4DD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060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494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3199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rgbClr val="4949E7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85033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2656" y="2800732"/>
            <a:ext cx="2673994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02722" y="4259188"/>
            <a:ext cx="2673862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8499" y="2275438"/>
            <a:ext cx="2160240" cy="2307124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1500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INTRODUCTION</a:t>
            </a:r>
          </a:p>
          <a:p>
            <a:pPr lvl="0"/>
            <a:r>
              <a:rPr lang="en-US" altLang="ko-KR" dirty="0" smtClean="0"/>
              <a:t>2. STYLE?</a:t>
            </a:r>
          </a:p>
          <a:p>
            <a:pPr lvl="0"/>
            <a:r>
              <a:rPr lang="en-US" altLang="ko-KR" dirty="0" smtClean="0"/>
              <a:t>3. SUGGESTION</a:t>
            </a:r>
          </a:p>
          <a:p>
            <a:pPr lvl="0"/>
            <a:r>
              <a:rPr lang="en-US" altLang="ko-KR" dirty="0" smtClean="0"/>
              <a:t>4. DESIGN MOCKUPS</a:t>
            </a:r>
          </a:p>
          <a:p>
            <a:pPr lvl="0"/>
            <a:r>
              <a:rPr lang="en-US" altLang="ko-KR" dirty="0" smtClean="0"/>
              <a:t>5.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9120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08" y="1552163"/>
            <a:ext cx="7992268" cy="509065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313695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rgbClr val="4949E7"/>
                </a:solidFill>
                <a:latin typeface="+mn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236001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552162"/>
            <a:ext cx="735848" cy="735848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00809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258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284016"/>
            <a:ext cx="969108" cy="2126060"/>
          </a:xfrm>
          <a:prstGeom prst="rect">
            <a:avLst/>
          </a:prstGeom>
          <a:solidFill>
            <a:srgbClr val="4949E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52163"/>
            <a:ext cx="7482676" cy="50906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406591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328897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2481122"/>
            <a:ext cx="735848" cy="73584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93705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  <a:ln>
            <a:solidFill>
              <a:srgbClr val="4949E7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5" name="Picture 2" descr="남자, 독서, 터치 스크린, 블로그, 디지털, 정제, 작업, 인 오락, 스크린, 감동, 터치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8" r="-56" b="23145"/>
          <a:stretch/>
        </p:blipFill>
        <p:spPr bwMode="auto">
          <a:xfrm>
            <a:off x="1331640" y="1552163"/>
            <a:ext cx="7482676" cy="31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5515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5" r:id="rId3"/>
    <p:sldLayoutId id="2147483658" r:id="rId4"/>
    <p:sldLayoutId id="2147483653" r:id="rId5"/>
    <p:sldLayoutId id="214748365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3104376"/>
            <a:ext cx="4032448" cy="11887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Safe House </a:t>
            </a:r>
            <a:r>
              <a:rPr lang="en-US" altLang="ko-KR" dirty="0"/>
              <a:t>for reptile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485069" y="4797152"/>
            <a:ext cx="2173862" cy="9432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2013136082 </a:t>
            </a:r>
          </a:p>
          <a:p>
            <a:r>
              <a:rPr lang="en-US" altLang="ko-KR" sz="2000" dirty="0" smtClean="0"/>
              <a:t>2</a:t>
            </a:r>
            <a:r>
              <a:rPr lang="ko-KR" altLang="en-US" sz="2000" dirty="0"/>
              <a:t>반</a:t>
            </a:r>
            <a:r>
              <a:rPr lang="ko-KR" altLang="en-US" sz="2000" dirty="0" smtClean="0"/>
              <a:t> 이상욱</a:t>
            </a:r>
            <a:endParaRPr lang="ko-KR" altLang="en-US" sz="2000" dirty="0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4414263" y="2924944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1772816"/>
            <a:ext cx="5184576" cy="1188720"/>
          </a:xfrm>
          <a:prstGeom prst="rect">
            <a:avLst/>
          </a:prstGeom>
        </p:spPr>
        <p:txBody>
          <a:bodyPr vert="horz" lIns="72000" tIns="45720" rIns="72000" bIns="45720" rtlCol="0" anchor="ctr">
            <a:norm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마이크로프로세서 및 실습</a:t>
            </a:r>
            <a:endParaRPr lang="ko-KR" altLang="en-US" dirty="0"/>
          </a:p>
        </p:txBody>
      </p:sp>
      <p:sp>
        <p:nvSpPr>
          <p:cNvPr id="8" name="제목 5"/>
          <p:cNvSpPr txBox="1">
            <a:spLocks/>
          </p:cNvSpPr>
          <p:nvPr/>
        </p:nvSpPr>
        <p:spPr>
          <a:xfrm>
            <a:off x="1763688" y="1772815"/>
            <a:ext cx="5616624" cy="2520281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72000" tIns="45720" rIns="72000" bIns="45720" rtlCol="0" anchor="ctr">
            <a:norm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>
            <a:off x="-180528" y="6353945"/>
            <a:ext cx="9505056" cy="50405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236130" y="6381328"/>
            <a:ext cx="9304422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rgbClr val="4949E7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rgbClr val="4949E7"/>
                </a:solidFill>
              </a:rPr>
              <a:t>							</a:t>
            </a:r>
            <a:endParaRPr lang="ko-KR" altLang="en-US" sz="1800" spc="0" dirty="0">
              <a:solidFill>
                <a:srgbClr val="4949E7"/>
              </a:solidFill>
            </a:endParaRPr>
          </a:p>
        </p:txBody>
      </p:sp>
      <p:pic>
        <p:nvPicPr>
          <p:cNvPr id="9" name="_x176731728" descr="EMB00000cb441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22" y="1494368"/>
            <a:ext cx="5970355" cy="317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33910" y="2946639"/>
            <a:ext cx="2673994" cy="828680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281915" y="0"/>
            <a:ext cx="2088232" cy="898004"/>
          </a:xfrm>
        </p:spPr>
        <p:txBody>
          <a:bodyPr/>
          <a:lstStyle/>
          <a:p>
            <a:endParaRPr lang="ko-KR" altLang="en-US" sz="1800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2195736" y="2119029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730604" y="3055133"/>
            <a:ext cx="315474" cy="315686"/>
          </a:xfrm>
          <a:prstGeom prst="triangle">
            <a:avLst/>
          </a:prstGeom>
          <a:noFill/>
          <a:ln w="57150" cap="flat">
            <a:solidFill>
              <a:srgbClr val="4949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>
          <a:xfrm>
            <a:off x="236130" y="6381328"/>
            <a:ext cx="9304422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rgbClr val="4949E7"/>
                </a:solidFill>
              </a:rPr>
              <a:t>기업내교육론</a:t>
            </a:r>
            <a:r>
              <a:rPr lang="en-US" altLang="ko-KR" sz="1800" spc="0" dirty="0" smtClean="0">
                <a:solidFill>
                  <a:srgbClr val="4949E7"/>
                </a:solidFill>
              </a:rPr>
              <a:t>							</a:t>
            </a:r>
            <a:endParaRPr lang="ko-KR" altLang="en-US" sz="1800" spc="0" dirty="0">
              <a:solidFill>
                <a:srgbClr val="4949E7"/>
              </a:solidFill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>
          <a:xfrm>
            <a:off x="5408623" y="332656"/>
            <a:ext cx="3312368" cy="5760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rgbClr val="4949E7"/>
                </a:solidFill>
              </a:rPr>
              <a:t>소개</a:t>
            </a:r>
            <a:endParaRPr lang="en-US" altLang="ko-KR" sz="2800" b="1" dirty="0" smtClean="0">
              <a:solidFill>
                <a:srgbClr val="4949E7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rgbClr val="4949E7"/>
                </a:solidFill>
              </a:rPr>
              <a:t>개발기</a:t>
            </a:r>
            <a:r>
              <a:rPr lang="ko-KR" altLang="en-US" sz="2800" b="1" dirty="0">
                <a:solidFill>
                  <a:srgbClr val="4949E7"/>
                </a:solidFill>
              </a:rPr>
              <a:t>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b="1" dirty="0" smtClean="0">
                <a:solidFill>
                  <a:srgbClr val="4949E7"/>
                </a:solidFill>
              </a:rPr>
              <a:t>구성도</a:t>
            </a:r>
            <a:endParaRPr lang="ko-KR" altLang="en-US" sz="2800" b="1" dirty="0">
              <a:solidFill>
                <a:srgbClr val="4949E7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b="1" dirty="0" smtClean="0">
                <a:solidFill>
                  <a:srgbClr val="4949E7"/>
                </a:solidFill>
              </a:rPr>
              <a:t>사진 </a:t>
            </a:r>
            <a:r>
              <a:rPr lang="ko-KR" altLang="en-US" sz="2800" b="1" dirty="0">
                <a:solidFill>
                  <a:srgbClr val="4949E7"/>
                </a:solidFill>
              </a:rPr>
              <a:t>및 영상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80820" y="-27384"/>
            <a:ext cx="8801877" cy="535767"/>
          </a:xfrm>
        </p:spPr>
        <p:txBody>
          <a:bodyPr/>
          <a:lstStyle/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소개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	Safe House for Reptile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1007604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애완 도마뱀 사육 중 느낀 필요성</a:t>
            </a: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 smtClean="0"/>
              <a:t>애완 도마뱀을 위한 자동 사육환경 조절 시스템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40" name="내용 개체 틀 14"/>
          <p:cNvSpPr txBox="1">
            <a:spLocks/>
          </p:cNvSpPr>
          <p:nvPr/>
        </p:nvSpPr>
        <p:spPr>
          <a:xfrm>
            <a:off x="5868144" y="2636912"/>
            <a:ext cx="2520280" cy="18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제한 사항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일정한 온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습도 필요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야행성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43" name="내용 개체 틀 14"/>
          <p:cNvSpPr txBox="1">
            <a:spLocks/>
          </p:cNvSpPr>
          <p:nvPr/>
        </p:nvSpPr>
        <p:spPr>
          <a:xfrm>
            <a:off x="959729" y="2420084"/>
            <a:ext cx="2513895" cy="25309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특성</a:t>
            </a:r>
            <a:endParaRPr lang="en-US" altLang="ko-KR" sz="14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400" b="1" dirty="0" smtClean="0"/>
              <a:t>종 자체의 </a:t>
            </a:r>
            <a:r>
              <a:rPr lang="ko-KR" altLang="en-US" sz="1400" b="1" dirty="0" err="1" smtClean="0"/>
              <a:t>청결성</a:t>
            </a:r>
            <a:endParaRPr lang="en-US" altLang="ko-KR" sz="14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400" b="1" dirty="0" smtClean="0"/>
              <a:t>좁은 활동영역</a:t>
            </a:r>
            <a:endParaRPr lang="en-US" altLang="ko-KR" sz="14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400" b="1" dirty="0" smtClean="0"/>
              <a:t>주 </a:t>
            </a:r>
            <a:r>
              <a:rPr lang="en-US" altLang="ko-KR" sz="1400" b="1" dirty="0" smtClean="0"/>
              <a:t>2~3</a:t>
            </a:r>
            <a:r>
              <a:rPr lang="ko-KR" altLang="en-US" sz="1400" b="1" dirty="0" smtClean="0"/>
              <a:t>회 먹이급여</a:t>
            </a:r>
            <a:endParaRPr lang="en-US" altLang="ko-KR" sz="1400" b="1" dirty="0" smtClean="0"/>
          </a:p>
        </p:txBody>
      </p:sp>
      <p:sp>
        <p:nvSpPr>
          <p:cNvPr id="44" name="내용 개체 틀 14"/>
          <p:cNvSpPr txBox="1">
            <a:spLocks/>
          </p:cNvSpPr>
          <p:nvPr/>
        </p:nvSpPr>
        <p:spPr>
          <a:xfrm>
            <a:off x="3779912" y="3109518"/>
            <a:ext cx="1728192" cy="741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바쁜 현대인의 </a:t>
            </a:r>
            <a:endParaRPr lang="en-US" altLang="ko-KR" b="1" dirty="0" smtClean="0"/>
          </a:p>
          <a:p>
            <a:r>
              <a:rPr lang="ko-KR" altLang="en-US" b="1" dirty="0" smtClean="0"/>
              <a:t>요구에 부합</a:t>
            </a: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255932" y="3109518"/>
            <a:ext cx="360040" cy="576064"/>
          </a:xfrm>
          <a:prstGeom prst="rightArrow">
            <a:avLst/>
          </a:prstGeom>
          <a:solidFill>
            <a:srgbClr val="494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아래쪽 화살표 2054"/>
          <p:cNvSpPr/>
          <p:nvPr/>
        </p:nvSpPr>
        <p:spPr>
          <a:xfrm>
            <a:off x="5458552" y="3912322"/>
            <a:ext cx="576064" cy="524790"/>
          </a:xfrm>
          <a:prstGeom prst="downArrow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직사각형 2055"/>
          <p:cNvSpPr/>
          <p:nvPr/>
        </p:nvSpPr>
        <p:spPr>
          <a:xfrm>
            <a:off x="2757108" y="4591844"/>
            <a:ext cx="4176464" cy="1645468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기대효과</a:t>
            </a:r>
            <a:endParaRPr lang="en-US" altLang="ko-KR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949E7"/>
                </a:solidFill>
                <a:latin typeface="+mj-ea"/>
                <a:ea typeface="+mj-ea"/>
              </a:rPr>
              <a:t>자동으로 적절한 온</a:t>
            </a: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solidFill>
                  <a:srgbClr val="4949E7"/>
                </a:solidFill>
                <a:latin typeface="+mj-ea"/>
                <a:ea typeface="+mj-ea"/>
              </a:rPr>
              <a:t>습도를 유지한다면</a:t>
            </a: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rgbClr val="4949E7"/>
                </a:solidFill>
                <a:latin typeface="+mj-ea"/>
                <a:ea typeface="+mj-ea"/>
              </a:rPr>
              <a:t>사육자의 편의를 극대화 가능</a:t>
            </a:r>
            <a:endParaRPr lang="en-US" altLang="ko-KR" sz="1600" b="1" dirty="0" smtClean="0">
              <a:solidFill>
                <a:srgbClr val="4949E7"/>
              </a:solidFill>
              <a:latin typeface="+mj-ea"/>
              <a:ea typeface="+mj-ea"/>
            </a:endParaRPr>
          </a:p>
        </p:txBody>
      </p:sp>
      <p:sp>
        <p:nvSpPr>
          <p:cNvPr id="16" name="내용 개체 틀 14"/>
          <p:cNvSpPr txBox="1">
            <a:spLocks/>
          </p:cNvSpPr>
          <p:nvPr/>
        </p:nvSpPr>
        <p:spPr>
          <a:xfrm>
            <a:off x="854714" y="2212880"/>
            <a:ext cx="7380820" cy="57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b="1" dirty="0" smtClean="0"/>
              <a:t>Target Analysis : Crested-Gecko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83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작동 원리 및 순서</a:t>
            </a: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/>
              <a:t>자동 온 습도 조절 및 환기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기업내교육론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		4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361028567"/>
              </p:ext>
            </p:extLst>
          </p:nvPr>
        </p:nvGraphicFramePr>
        <p:xfrm>
          <a:off x="775924" y="2380088"/>
          <a:ext cx="7538400" cy="3311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개발기</a:t>
            </a:r>
            <a:r>
              <a:rPr lang="ko-KR" altLang="en-US" sz="1800" spc="0" dirty="0">
                <a:solidFill>
                  <a:schemeClr val="bg1"/>
                </a:solidFill>
              </a:rPr>
              <a:t>능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사육장 내 환경에 따른 기기의 반응</a:t>
            </a: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 smtClean="0"/>
              <a:t>자동 온 습도 조절 및 환기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18539"/>
              </p:ext>
            </p:extLst>
          </p:nvPr>
        </p:nvGraphicFramePr>
        <p:xfrm>
          <a:off x="485800" y="2122138"/>
          <a:ext cx="8118648" cy="3827141"/>
        </p:xfrm>
        <a:graphic>
          <a:graphicData uri="http://schemas.openxmlformats.org/drawingml/2006/table">
            <a:tbl>
              <a:tblPr/>
              <a:tblGrid>
                <a:gridCol w="2029662"/>
                <a:gridCol w="2029662"/>
                <a:gridCol w="2029662"/>
                <a:gridCol w="2029662"/>
              </a:tblGrid>
              <a:tr h="8971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상황 실행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환기장치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fan)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히터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전기방석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분무장치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서보</a:t>
                      </a:r>
                      <a:r>
                        <a:rPr lang="ko-KR" alt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모터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</a:tr>
              <a:tr h="73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고온 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고온 건조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저온 다습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저온 건조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개발기</a:t>
            </a:r>
            <a:r>
              <a:rPr lang="ko-KR" altLang="en-US" sz="1800" spc="0" dirty="0">
                <a:solidFill>
                  <a:schemeClr val="bg1"/>
                </a:solidFill>
              </a:rPr>
              <a:t>능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꺾인 연결선 32"/>
          <p:cNvCxnSpPr>
            <a:stCxn id="13" idx="3"/>
            <a:endCxn id="5" idx="0"/>
          </p:cNvCxnSpPr>
          <p:nvPr/>
        </p:nvCxnSpPr>
        <p:spPr>
          <a:xfrm flipV="1">
            <a:off x="2455459" y="2852936"/>
            <a:ext cx="2692605" cy="1373148"/>
          </a:xfrm>
          <a:prstGeom prst="bentConnector4">
            <a:avLst>
              <a:gd name="adj1" fmla="val 36629"/>
              <a:gd name="adj2" fmla="val 1166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88420" y="4005064"/>
            <a:ext cx="108012" cy="1318089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 smtClean="0"/>
              <a:t>전체적인 구성도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구성</a:t>
            </a:r>
            <a:r>
              <a:rPr lang="ko-KR" altLang="en-US" sz="1800" spc="0" dirty="0">
                <a:solidFill>
                  <a:schemeClr val="bg1"/>
                </a:solidFill>
              </a:rPr>
              <a:t>도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03847" y="3107832"/>
            <a:ext cx="3748251" cy="223224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사육장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5340080"/>
            <a:ext cx="4136600" cy="3211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온열</a:t>
            </a:r>
            <a:r>
              <a:rPr lang="ko-KR" altLang="en-US" dirty="0" smtClean="0">
                <a:solidFill>
                  <a:schemeClr val="tx1"/>
                </a:solidFill>
              </a:rPr>
              <a:t> 방석</a:t>
            </a:r>
            <a:r>
              <a:rPr lang="en-US" altLang="ko-KR" dirty="0" smtClean="0">
                <a:solidFill>
                  <a:schemeClr val="tx1"/>
                </a:solidFill>
              </a:rPr>
              <a:t>(USB, 5v)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27984" y="2852936"/>
            <a:ext cx="1440160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FAN(5v)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9928" y="3429000"/>
            <a:ext cx="1728192" cy="576064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 rot="19436156">
            <a:off x="7527969" y="3502469"/>
            <a:ext cx="598468" cy="1818806"/>
          </a:xfrm>
          <a:prstGeom prst="snip2Diag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분무기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서보모터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36392" y="3500591"/>
            <a:ext cx="504056" cy="2884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 rot="20354046">
            <a:off x="7346478" y="5212442"/>
            <a:ext cx="720080" cy="165961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3722028"/>
            <a:ext cx="1915907" cy="10081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+ Bread board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+ 220v-5v SMPS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4817793"/>
            <a:ext cx="1915907" cy="68287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 Channel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Relay module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endCxn id="4" idx="2"/>
          </p:cNvCxnSpPr>
          <p:nvPr/>
        </p:nvCxnSpPr>
        <p:spPr>
          <a:xfrm>
            <a:off x="2455459" y="5295422"/>
            <a:ext cx="2672673" cy="365826"/>
          </a:xfrm>
          <a:prstGeom prst="bentConnector4">
            <a:avLst>
              <a:gd name="adj1" fmla="val 11307"/>
              <a:gd name="adj2" fmla="val 1624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0" idx="3"/>
            <a:endCxn id="5" idx="3"/>
          </p:cNvCxnSpPr>
          <p:nvPr/>
        </p:nvCxnSpPr>
        <p:spPr>
          <a:xfrm flipV="1">
            <a:off x="2455459" y="3344637"/>
            <a:ext cx="2183432" cy="181459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156176" y="2852936"/>
            <a:ext cx="108012" cy="64765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2200" y="2853353"/>
            <a:ext cx="108012" cy="64765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864000"/>
            <a:ext cx="108012" cy="64765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96136" y="2276872"/>
            <a:ext cx="12922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DHT11 </a:t>
            </a:r>
            <a:r>
              <a:rPr lang="en-US" altLang="ko-KR" dirty="0" err="1" smtClean="0">
                <a:solidFill>
                  <a:schemeClr val="tx1"/>
                </a:solidFill>
              </a:rPr>
              <a:t>Senser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3" idx="3"/>
            <a:endCxn id="6" idx="1"/>
          </p:cNvCxnSpPr>
          <p:nvPr/>
        </p:nvCxnSpPr>
        <p:spPr>
          <a:xfrm flipV="1">
            <a:off x="2455459" y="3717032"/>
            <a:ext cx="204469" cy="50905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9" idx="2"/>
          </p:cNvCxnSpPr>
          <p:nvPr/>
        </p:nvCxnSpPr>
        <p:spPr>
          <a:xfrm flipV="1">
            <a:off x="2455459" y="3501008"/>
            <a:ext cx="3970747" cy="9516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1" idx="0"/>
          </p:cNvCxnSpPr>
          <p:nvPr/>
        </p:nvCxnSpPr>
        <p:spPr>
          <a:xfrm>
            <a:off x="2455459" y="4664108"/>
            <a:ext cx="5221638" cy="55372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4032448" cy="1188720"/>
          </a:xfrm>
        </p:spPr>
        <p:txBody>
          <a:bodyPr/>
          <a:lstStyle/>
          <a:p>
            <a:r>
              <a:rPr lang="ko-KR" altLang="en-US" dirty="0" smtClean="0"/>
              <a:t>감사합니다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55875" y="3951352"/>
            <a:ext cx="4032250" cy="216173"/>
          </a:xfrm>
        </p:spPr>
        <p:txBody>
          <a:bodyPr/>
          <a:lstStyle/>
          <a:p>
            <a:r>
              <a:rPr lang="en-US" altLang="ko-KR" sz="1400" b="1" dirty="0" smtClean="0"/>
              <a:t>2013136082</a:t>
            </a:r>
          </a:p>
          <a:p>
            <a:r>
              <a:rPr lang="ko-KR" altLang="en-US" sz="1400" b="1" dirty="0" smtClean="0"/>
              <a:t>이상</a:t>
            </a:r>
            <a:r>
              <a:rPr lang="ko-KR" altLang="en-US" sz="1400" b="1" dirty="0"/>
              <a:t>욱</a:t>
            </a:r>
          </a:p>
        </p:txBody>
      </p:sp>
    </p:spTree>
    <p:extLst>
      <p:ext uri="{BB962C8B-B14F-4D97-AF65-F5344CB8AC3E}">
        <p14:creationId xmlns:p14="http://schemas.microsoft.com/office/powerpoint/2010/main" val="1675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209</Words>
  <Application>Microsoft Office PowerPoint</Application>
  <PresentationFormat>화면 슬라이드 쇼(4:3)</PresentationFormat>
  <Paragraphs>94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KoPub돋움체 Bold</vt:lpstr>
      <vt:lpstr>함초롬바탕</vt:lpstr>
      <vt:lpstr>맑은 고딕</vt:lpstr>
      <vt:lpstr>Opificio</vt:lpstr>
      <vt:lpstr>KoPub돋움체 Light</vt:lpstr>
      <vt:lpstr>Office 테마</vt:lpstr>
      <vt:lpstr>Safe House for reptile</vt:lpstr>
      <vt:lpstr>INDEX</vt:lpstr>
      <vt:lpstr>소개       Safe House for Reptile</vt:lpstr>
      <vt:lpstr>PowerPoint 프레젠테이션</vt:lpstr>
      <vt:lpstr>PowerPoint 프레젠테이션</vt:lpstr>
      <vt:lpstr>PowerPoint 프레젠테이션</vt:lpstr>
      <vt:lpstr>감사합니다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STYLE</dc:title>
  <dc:creator>Adstore.Tistory.com</dc:creator>
  <cp:lastModifiedBy>sangwook</cp:lastModifiedBy>
  <cp:revision>58</cp:revision>
  <dcterms:created xsi:type="dcterms:W3CDTF">2015-07-10T06:14:58Z</dcterms:created>
  <dcterms:modified xsi:type="dcterms:W3CDTF">2016-12-27T05:36:05Z</dcterms:modified>
</cp:coreProperties>
</file>