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14"/>
  </p:notesMasterIdLst>
  <p:sldIdLst>
    <p:sldId id="264" r:id="rId7"/>
    <p:sldId id="265" r:id="rId8"/>
    <p:sldId id="266" r:id="rId9"/>
    <p:sldId id="267" r:id="rId10"/>
    <p:sldId id="268" r:id="rId11"/>
    <p:sldId id="269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101A-78E6-4A47-8255-7E31840E365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8D001-94F7-4F2F-9FD3-A11102115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3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9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0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1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78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6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9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4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7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6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08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17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5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4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0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54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33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23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03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9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6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9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63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9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430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23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271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5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06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5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8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64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90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553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3541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5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8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959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04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653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2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54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068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4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328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4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195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974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7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33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80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075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00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490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443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790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357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5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101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036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233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809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075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0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26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234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443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790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357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5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101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7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6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686F-0ACB-4F09-8CBC-4A8EC8DAE017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75B2-14A8-43E6-BC38-3702E12B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8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9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7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5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6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DE1B8B10-7B6C-47E0-AD8F-EC9009332F3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12/15/2016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0"/>
            <a:fld id="{BC7C8BB9-4617-42B5-B179-4C3BE53A0C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26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9oUwr5jziM&amp;feature=youtu.b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824764" y="2259550"/>
            <a:ext cx="737422" cy="119179"/>
            <a:chOff x="4729316" y="1710812"/>
            <a:chExt cx="2920186" cy="353962"/>
          </a:xfrm>
        </p:grpSpPr>
        <p:sp>
          <p:nvSpPr>
            <p:cNvPr id="5" name="포인트가 5개인 별 4"/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포인트가 5개인 별 5"/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포인트가 5개인 별 6"/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포인트가 5개인 별 7"/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포인트가 5개인 별 9"/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j-ea"/>
              </a:rPr>
              <a:t>My House</a:t>
            </a:r>
            <a:endParaRPr lang="ko-KR" altLang="en-US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8066" y="530120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2013136091 </a:t>
            </a:r>
            <a:r>
              <a:rPr lang="ko-KR" altLang="en-US" dirty="0" smtClean="0">
                <a:solidFill>
                  <a:schemeClr val="bg1"/>
                </a:solidFill>
              </a:rPr>
              <a:t>이영주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2013136087 </a:t>
            </a:r>
            <a:r>
              <a:rPr lang="ko-KR" altLang="en-US" dirty="0" smtClean="0">
                <a:solidFill>
                  <a:schemeClr val="bg1"/>
                </a:solidFill>
              </a:rPr>
              <a:t>이성현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2013136055 </a:t>
            </a:r>
            <a:r>
              <a:rPr lang="ko-KR" altLang="en-US" dirty="0" smtClean="0">
                <a:solidFill>
                  <a:schemeClr val="bg1"/>
                </a:solidFill>
              </a:rPr>
              <a:t>서정</a:t>
            </a:r>
            <a:r>
              <a:rPr lang="ko-KR" altLang="en-US" dirty="0">
                <a:solidFill>
                  <a:schemeClr val="bg1"/>
                </a:solidFill>
              </a:rPr>
              <a:t>현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7"/>
            <a:ext cx="4304634" cy="3345167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539554" y="1340768"/>
            <a:ext cx="74168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대각선 줄무늬 43"/>
          <p:cNvSpPr/>
          <p:nvPr/>
        </p:nvSpPr>
        <p:spPr>
          <a:xfrm>
            <a:off x="14" y="0"/>
            <a:ext cx="1777181" cy="2369574"/>
          </a:xfrm>
          <a:prstGeom prst="diagStripe">
            <a:avLst>
              <a:gd name="adj" fmla="val 68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대각선 줄무늬 44"/>
          <p:cNvSpPr/>
          <p:nvPr/>
        </p:nvSpPr>
        <p:spPr>
          <a:xfrm rot="10800000">
            <a:off x="7370682" y="4493341"/>
            <a:ext cx="1777181" cy="2369574"/>
          </a:xfrm>
          <a:prstGeom prst="diagStripe">
            <a:avLst>
              <a:gd name="adj" fmla="val 68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목차</a:t>
            </a:r>
            <a:endParaRPr lang="ko-KR" altLang="en-US" b="1" dirty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457200" y="2060848"/>
            <a:ext cx="8229600" cy="31249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 개요</a:t>
            </a:r>
            <a:endParaRPr lang="en-US" altLang="ko-KR" dirty="0" smtClean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 주요 기능</a:t>
            </a:r>
            <a:endParaRPr lang="en-US" altLang="ko-KR" dirty="0" smtClean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 구성도</a:t>
            </a:r>
            <a:endParaRPr lang="en-US" altLang="ko-KR" dirty="0" smtClean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 시연 영상</a:t>
            </a:r>
            <a:endParaRPr lang="en-US" altLang="ko-KR" dirty="0" smtClean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 시연</a:t>
            </a:r>
            <a:endParaRPr lang="ko-KR" altLang="en-US" dirty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611560" y="1268760"/>
            <a:ext cx="69847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chemeClr val="bg1"/>
                </a:solidFill>
              </a:rPr>
              <a:t>개요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539552" y="4945642"/>
            <a:ext cx="8229600" cy="12916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아두이노를</a:t>
            </a:r>
            <a:r>
              <a:rPr lang="ko-KR" altLang="en-US" sz="2400" dirty="0" smtClean="0">
                <a:solidFill>
                  <a:schemeClr val="bg1"/>
                </a:solidFill>
              </a:rPr>
              <a:t> 통해 평범한 저금통에서  보안기능을 추가한 나만의 저금통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4" y="1916832"/>
            <a:ext cx="25812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21307"/>
            <a:ext cx="33147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직선 연결선 31"/>
          <p:cNvCxnSpPr/>
          <p:nvPr/>
        </p:nvCxnSpPr>
        <p:spPr>
          <a:xfrm>
            <a:off x="539554" y="1196752"/>
            <a:ext cx="74168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4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447401" y="6206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chemeClr val="bg1"/>
                </a:solidFill>
              </a:rPr>
              <a:t>주요 기능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 smtClean="0">
                <a:solidFill>
                  <a:schemeClr val="bg1"/>
                </a:solidFill>
              </a:rPr>
              <a:t>키패드를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이용하여 비밀번호 입력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 smtClean="0">
                <a:solidFill>
                  <a:schemeClr val="bg1"/>
                </a:solidFill>
              </a:rPr>
              <a:t>입력한 비밀번호 그래픽</a:t>
            </a:r>
            <a:r>
              <a:rPr lang="en-US" altLang="ko-KR" sz="2400" dirty="0" smtClean="0">
                <a:solidFill>
                  <a:schemeClr val="bg1"/>
                </a:solidFill>
              </a:rPr>
              <a:t>LCD </a:t>
            </a:r>
            <a:r>
              <a:rPr lang="ko-KR" altLang="en-US" sz="2400" dirty="0" smtClean="0">
                <a:solidFill>
                  <a:schemeClr val="bg1"/>
                </a:solidFill>
              </a:rPr>
              <a:t>화면에 </a:t>
            </a:r>
            <a:r>
              <a:rPr lang="en-US" altLang="ko-KR" sz="2400" dirty="0" smtClean="0">
                <a:solidFill>
                  <a:schemeClr val="bg1"/>
                </a:solidFill>
              </a:rPr>
              <a:t>*</a:t>
            </a:r>
            <a:r>
              <a:rPr lang="ko-KR" altLang="en-US" sz="2400" dirty="0" smtClean="0">
                <a:solidFill>
                  <a:schemeClr val="bg1"/>
                </a:solidFill>
              </a:rPr>
              <a:t>로 출력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마그네틱</a:t>
            </a:r>
            <a:r>
              <a:rPr lang="ko-KR" altLang="en-US" sz="2400" dirty="0" smtClean="0">
                <a:solidFill>
                  <a:schemeClr val="bg1"/>
                </a:solidFill>
              </a:rPr>
              <a:t> 센서로 인식하여 문이 열려있는지 닫혀있는지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r>
              <a:rPr lang="ko-KR" altLang="en-US" sz="2400" dirty="0" smtClean="0">
                <a:solidFill>
                  <a:schemeClr val="bg1"/>
                </a:solidFill>
              </a:rPr>
              <a:t>확인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 smtClean="0">
                <a:solidFill>
                  <a:schemeClr val="bg1"/>
                </a:solidFill>
              </a:rPr>
              <a:t>비밀번호 맞추면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서보모터</a:t>
            </a:r>
            <a:r>
              <a:rPr lang="ko-KR" altLang="en-US" sz="2400" dirty="0" smtClean="0">
                <a:solidFill>
                  <a:schemeClr val="bg1"/>
                </a:solidFill>
              </a:rPr>
              <a:t> 회전</a:t>
            </a:r>
            <a:r>
              <a:rPr lang="en-US" altLang="ko-KR" sz="2400" dirty="0" smtClean="0">
                <a:solidFill>
                  <a:schemeClr val="bg1"/>
                </a:solidFill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</a:rPr>
            </a:b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포토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인터럽터를</a:t>
            </a:r>
            <a:r>
              <a:rPr lang="ko-KR" altLang="en-US" sz="2400" dirty="0" smtClean="0">
                <a:solidFill>
                  <a:schemeClr val="bg1"/>
                </a:solidFill>
              </a:rPr>
              <a:t> 이용한 동전 분류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 smtClean="0">
                <a:solidFill>
                  <a:schemeClr val="bg1"/>
                </a:solidFill>
              </a:rPr>
              <a:t>10</a:t>
            </a:r>
            <a:r>
              <a:rPr lang="ko-KR" altLang="en-US" sz="2400" dirty="0" smtClean="0">
                <a:solidFill>
                  <a:schemeClr val="bg1"/>
                </a:solidFill>
              </a:rPr>
              <a:t>원</a:t>
            </a:r>
            <a:r>
              <a:rPr lang="en-US" altLang="ko-KR" sz="2400" dirty="0" smtClean="0">
                <a:solidFill>
                  <a:schemeClr val="bg1"/>
                </a:solidFill>
              </a:rPr>
              <a:t>, 50</a:t>
            </a:r>
            <a:r>
              <a:rPr lang="ko-KR" altLang="en-US" sz="2400" dirty="0" smtClean="0">
                <a:solidFill>
                  <a:schemeClr val="bg1"/>
                </a:solidFill>
              </a:rPr>
              <a:t>원</a:t>
            </a:r>
            <a:r>
              <a:rPr lang="en-US" altLang="ko-KR" sz="2400" dirty="0" smtClean="0">
                <a:solidFill>
                  <a:schemeClr val="bg1"/>
                </a:solidFill>
              </a:rPr>
              <a:t>, 100</a:t>
            </a:r>
            <a:r>
              <a:rPr lang="ko-KR" altLang="en-US" sz="2400" dirty="0" smtClean="0">
                <a:solidFill>
                  <a:schemeClr val="bg1"/>
                </a:solidFill>
              </a:rPr>
              <a:t>원</a:t>
            </a:r>
            <a:r>
              <a:rPr lang="en-US" altLang="ko-KR" sz="2400" dirty="0" smtClean="0">
                <a:solidFill>
                  <a:schemeClr val="bg1"/>
                </a:solidFill>
              </a:rPr>
              <a:t>, 500</a:t>
            </a:r>
            <a:r>
              <a:rPr lang="ko-KR" altLang="en-US" sz="2400" dirty="0" smtClean="0">
                <a:solidFill>
                  <a:schemeClr val="bg1"/>
                </a:solidFill>
              </a:rPr>
              <a:t>원 각각 투과 시 그래픽 </a:t>
            </a:r>
            <a:r>
              <a:rPr lang="en-US" altLang="ko-KR" sz="2400" dirty="0" smtClean="0">
                <a:solidFill>
                  <a:schemeClr val="bg1"/>
                </a:solidFill>
              </a:rPr>
              <a:t>LCD </a:t>
            </a:r>
            <a:r>
              <a:rPr lang="ko-KR" altLang="en-US" sz="2400" dirty="0" smtClean="0">
                <a:solidFill>
                  <a:schemeClr val="bg1"/>
                </a:solidFill>
              </a:rPr>
              <a:t>화면에 총 금액 출력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 smtClean="0">
                <a:solidFill>
                  <a:schemeClr val="bg1"/>
                </a:solidFill>
              </a:rPr>
              <a:t>10</a:t>
            </a:r>
            <a:r>
              <a:rPr lang="ko-KR" altLang="en-US" sz="2400" dirty="0" smtClean="0">
                <a:solidFill>
                  <a:schemeClr val="bg1"/>
                </a:solidFill>
              </a:rPr>
              <a:t>원</a:t>
            </a:r>
            <a:r>
              <a:rPr lang="en-US" altLang="ko-KR" sz="2400" dirty="0" smtClean="0">
                <a:solidFill>
                  <a:schemeClr val="bg1"/>
                </a:solidFill>
              </a:rPr>
              <a:t>, 50</a:t>
            </a:r>
            <a:r>
              <a:rPr lang="ko-KR" altLang="en-US" sz="2400" dirty="0" smtClean="0">
                <a:solidFill>
                  <a:schemeClr val="bg1"/>
                </a:solidFill>
              </a:rPr>
              <a:t>원</a:t>
            </a:r>
            <a:r>
              <a:rPr lang="en-US" altLang="ko-KR" sz="2400" dirty="0" smtClean="0">
                <a:solidFill>
                  <a:schemeClr val="bg1"/>
                </a:solidFill>
              </a:rPr>
              <a:t>, 100</a:t>
            </a:r>
            <a:r>
              <a:rPr lang="ko-KR" altLang="en-US" sz="2400" dirty="0" smtClean="0">
                <a:solidFill>
                  <a:schemeClr val="bg1"/>
                </a:solidFill>
              </a:rPr>
              <a:t>원</a:t>
            </a:r>
            <a:r>
              <a:rPr lang="en-US" altLang="ko-KR" sz="2400" dirty="0" smtClean="0">
                <a:solidFill>
                  <a:schemeClr val="bg1"/>
                </a:solidFill>
              </a:rPr>
              <a:t>, 500</a:t>
            </a:r>
            <a:r>
              <a:rPr lang="ko-KR" altLang="en-US" sz="2400" dirty="0" smtClean="0">
                <a:solidFill>
                  <a:schemeClr val="bg1"/>
                </a:solidFill>
              </a:rPr>
              <a:t>원 각각 투과 시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부저</a:t>
            </a:r>
            <a:r>
              <a:rPr lang="ko-KR" altLang="en-US" sz="2400" dirty="0" smtClean="0">
                <a:solidFill>
                  <a:schemeClr val="bg1"/>
                </a:solidFill>
              </a:rPr>
              <a:t> 울림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/>
          </a:p>
          <a:p>
            <a:endParaRPr lang="ko-KR" altLang="en-US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539554" y="1340768"/>
            <a:ext cx="74168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4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chemeClr val="bg1"/>
                </a:solidFill>
              </a:rPr>
              <a:t>구성도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2024847" y="2552196"/>
            <a:ext cx="1670" cy="240194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40" idx="1"/>
          </p:cNvCxnSpPr>
          <p:nvPr/>
        </p:nvCxnSpPr>
        <p:spPr>
          <a:xfrm>
            <a:off x="4938678" y="4259774"/>
            <a:ext cx="961358" cy="1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39" idx="1"/>
          </p:cNvCxnSpPr>
          <p:nvPr/>
        </p:nvCxnSpPr>
        <p:spPr>
          <a:xfrm>
            <a:off x="4938678" y="2878685"/>
            <a:ext cx="708319" cy="1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08767" y="2361867"/>
            <a:ext cx="0" cy="368088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08767" y="4870438"/>
            <a:ext cx="0" cy="364849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06926" y="2729955"/>
            <a:ext cx="3631752" cy="214048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59592" y="4413400"/>
            <a:ext cx="138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아두이</a:t>
            </a:r>
            <a:r>
              <a:rPr lang="ko-KR" altLang="en-US"/>
              <a:t>노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306926" y="2729955"/>
            <a:ext cx="2863238" cy="15509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그래픽 </a:t>
            </a:r>
            <a:r>
              <a:rPr lang="en-US" altLang="ko-KR" dirty="0" smtClean="0">
                <a:solidFill>
                  <a:schemeClr val="tx1"/>
                </a:solidFill>
              </a:rPr>
              <a:t>LCD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28665" y="1417638"/>
            <a:ext cx="1818332" cy="94422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서보모터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46998" y="2674190"/>
            <a:ext cx="1527569" cy="40899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마그네틱</a:t>
            </a:r>
            <a:r>
              <a:rPr lang="ko-KR" altLang="en-US" sz="1600" dirty="0" smtClean="0">
                <a:solidFill>
                  <a:schemeClr val="tx1"/>
                </a:solidFill>
              </a:rPr>
              <a:t> 센서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00036" y="3800196"/>
            <a:ext cx="1527569" cy="91915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부저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01218" y="5235287"/>
            <a:ext cx="3016078" cy="4772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포토 </a:t>
            </a:r>
            <a:r>
              <a:rPr lang="ko-KR" altLang="en-US" dirty="0" err="1" smtClean="0">
                <a:solidFill>
                  <a:schemeClr val="tx1"/>
                </a:solidFill>
              </a:rPr>
              <a:t>인터럽터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6228" y="1925187"/>
            <a:ext cx="1207452" cy="6270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키패드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" b="77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8000">
                <a:schemeClr val="accent1">
                  <a:shade val="30000"/>
                  <a:satMod val="115000"/>
                  <a:alpha val="60000"/>
                </a:schemeClr>
              </a:gs>
              <a:gs pos="53000">
                <a:schemeClr val="accent1">
                  <a:shade val="67500"/>
                  <a:satMod val="115000"/>
                  <a:alpha val="70000"/>
                </a:schemeClr>
              </a:gs>
              <a:gs pos="0">
                <a:schemeClr val="accent1">
                  <a:shade val="100000"/>
                  <a:satMod val="115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671759" y="3130379"/>
            <a:ext cx="12487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https://www.youtube.com/watch?v=W9oUwr5jziM&amp;feature=youtu.be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dirty="0" smtClean="0">
                <a:solidFill>
                  <a:schemeClr val="bg1"/>
                </a:solidFill>
              </a:rPr>
              <a:t>시연 영상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8" b="1766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19872" y="28575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ko-KR" altLang="en-US" sz="7200" dirty="0" smtClean="0">
                <a:solidFill>
                  <a:schemeClr val="bg1"/>
                </a:solidFill>
              </a:rPr>
              <a:t>시연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8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67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6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Office 테마</vt:lpstr>
      <vt:lpstr>1_Office 테마</vt:lpstr>
      <vt:lpstr>2_Office 테마</vt:lpstr>
      <vt:lpstr>3_Office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2016-12-12T19:09:26Z</dcterms:created>
  <dcterms:modified xsi:type="dcterms:W3CDTF">2016-12-15T04:17:50Z</dcterms:modified>
</cp:coreProperties>
</file>