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474747"/>
    <a:srgbClr val="1F4E79"/>
    <a:srgbClr val="666666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2089096" descr="EMB00001f848ff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0" y="5367425"/>
            <a:ext cx="1838848" cy="68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04214" y="2754231"/>
            <a:ext cx="6983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en-US" altLang="ko-KR" sz="5400" b="1" dirty="0">
                <a:solidFill>
                  <a:schemeClr val="bg1"/>
                </a:solidFill>
              </a:rPr>
              <a:t>-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S C V </a:t>
            </a:r>
            <a:r>
              <a:rPr lang="en-US" altLang="ko-KR" sz="5400" b="1" dirty="0">
                <a:solidFill>
                  <a:schemeClr val="bg1"/>
                </a:solidFill>
              </a:rPr>
              <a:t>-</a:t>
            </a:r>
            <a:endParaRPr lang="en-US" altLang="ko-KR" sz="54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56464"/>
              </p:ext>
            </p:extLst>
          </p:nvPr>
        </p:nvGraphicFramePr>
        <p:xfrm>
          <a:off x="6732395" y="4254905"/>
          <a:ext cx="51157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414"/>
                <a:gridCol w="33673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과목명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</a:rPr>
                        <a:t>마이크로 프로세서 및 실습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학과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</a:rPr>
                        <a:t>컴퓨터 공학부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담당 교수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</a:rPr>
                        <a:t>장경식 교수님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분반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02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</a:rPr>
                        <a:t>분반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</a:rPr>
                        <a:t>이재민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학번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2013136092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3492" y="1774677"/>
            <a:ext cx="2375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altLang="ko-KR" sz="4400" b="1" dirty="0" smtClean="0">
                <a:solidFill>
                  <a:schemeClr val="bg1"/>
                </a:solidFill>
                <a:ea typeface="KoPub돋움체 Light" panose="02020603020101020101" pitchFamily="18" charset="-127"/>
              </a:rPr>
              <a:t>INDEX</a:t>
            </a:r>
            <a:endParaRPr lang="ko-KR" altLang="en-US" sz="4400" b="1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16147" y="3514904"/>
            <a:ext cx="311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E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xplanation </a:t>
            </a:r>
            <a:r>
              <a:rPr lang="en-US" altLang="ko-KR" sz="2000" b="1" dirty="0">
                <a:solidFill>
                  <a:schemeClr val="bg1"/>
                </a:solidFill>
              </a:rPr>
              <a:t>of products</a:t>
            </a:r>
            <a:endParaRPr lang="ko-KR" altLang="en-US" sz="20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9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ea typeface="KoPub돋움체 Light" panose="02020603020101020101" pitchFamily="18" charset="-127"/>
              </a:rPr>
              <a:t>Sketch</a:t>
            </a:r>
            <a:endParaRPr lang="ko-KR" altLang="en-US" sz="2000" b="1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ea typeface="KoPub돋움체 Light" panose="02020603020101020101" pitchFamily="18" charset="-127"/>
              </a:rPr>
              <a:t>Function</a:t>
            </a:r>
            <a:endParaRPr lang="ko-KR" altLang="en-US" sz="2000" b="1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ea typeface="KoPub돋움체 Light" panose="02020603020101020101" pitchFamily="18" charset="-127"/>
              </a:rPr>
              <a:t>Miss Function</a:t>
            </a:r>
            <a:endParaRPr lang="ko-KR" altLang="en-US" sz="2000" b="1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751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Explanation of products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6479528" descr="EMB00001f8490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6" y="1617784"/>
            <a:ext cx="5708649" cy="454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59580" y="2495284"/>
            <a:ext cx="317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- S C V -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4939" y="3745355"/>
            <a:ext cx="5103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자율 주행을 이용한 </a:t>
            </a:r>
            <a:r>
              <a:rPr lang="en-US" altLang="ko-KR" sz="2400" dirty="0" smtClean="0">
                <a:solidFill>
                  <a:schemeClr val="bg1"/>
                </a:solidFill>
              </a:rPr>
              <a:t>Mapping </a:t>
            </a:r>
            <a:r>
              <a:rPr lang="ko-KR" altLang="en-US" sz="2400" dirty="0" smtClean="0">
                <a:solidFill>
                  <a:schemeClr val="bg1"/>
                </a:solidFill>
              </a:rPr>
              <a:t>로봇으로 차세대 로봇청소기가 될 제품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69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ea typeface="KoPub돋움체 Light" panose="02020603020101020101" pitchFamily="18" charset="-127"/>
              </a:rPr>
              <a:t>Sketch</a:t>
            </a:r>
            <a:endParaRPr lang="ko-KR" altLang="en-US" sz="2800" b="1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6481848" descr="EMB00001f849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077"/>
            <a:ext cx="12192000" cy="58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ea typeface="KoPub돋움체 Light" panose="02020603020101020101" pitchFamily="18" charset="-127"/>
              </a:rPr>
              <a:t>Function</a:t>
            </a:r>
            <a:endParaRPr lang="ko-KR" altLang="en-US" sz="2800" b="1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061" y="1794025"/>
            <a:ext cx="240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solidFill>
                  <a:schemeClr val="bg1"/>
                </a:solidFill>
              </a:rPr>
              <a:t>SoftWare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807" y="2457347"/>
            <a:ext cx="541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chemeClr val="bg1"/>
                </a:solidFill>
              </a:rPr>
              <a:t>Ubuntu,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Ros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RosSerial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Rviz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Arduino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2382" y="3452059"/>
            <a:ext cx="404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application technique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5035" y="4195302"/>
            <a:ext cx="80227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자율주행을 이용한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Mapping</a:t>
            </a:r>
            <a:endParaRPr lang="ko-KR" altLang="en-US" sz="2400" dirty="0">
              <a:solidFill>
                <a:schemeClr val="bg1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위치추정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칼만필터를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이용하여 센서 값 보정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400" b="1" dirty="0">
                <a:solidFill>
                  <a:schemeClr val="bg1"/>
                </a:solidFill>
              </a:rPr>
              <a:t>이동</a:t>
            </a:r>
            <a:r>
              <a:rPr lang="en-US" altLang="ko-KR" sz="2400" b="1" dirty="0">
                <a:solidFill>
                  <a:schemeClr val="bg1"/>
                </a:solidFill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</a:rPr>
              <a:t>장애물 회피</a:t>
            </a:r>
            <a:r>
              <a:rPr lang="en-US" altLang="ko-KR" sz="2400" b="1" dirty="0">
                <a:solidFill>
                  <a:schemeClr val="bg1"/>
                </a:solidFill>
              </a:rPr>
              <a:t>(Move / Collision Avoidance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400" b="1" dirty="0">
                <a:solidFill>
                  <a:schemeClr val="bg1"/>
                </a:solidFill>
              </a:rPr>
              <a:t>모션 계획</a:t>
            </a:r>
            <a:r>
              <a:rPr lang="en-US" altLang="ko-KR" sz="2400" b="1" dirty="0">
                <a:solidFill>
                  <a:schemeClr val="bg1"/>
                </a:solidFill>
              </a:rPr>
              <a:t>(Motion Planning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 descr="ros slam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56" y="1284514"/>
            <a:ext cx="4462689" cy="51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ea typeface="KoPub돋움체 Light" panose="02020603020101020101" pitchFamily="18" charset="-127"/>
              </a:rPr>
              <a:t>Function</a:t>
            </a:r>
            <a:endParaRPr lang="ko-KR" altLang="en-US" sz="2800" b="1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46480888" descr="EMB00001f849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31" y="1883229"/>
            <a:ext cx="5400675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46481928" descr="EMB00001f8490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939" y="1883229"/>
            <a:ext cx="4160838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883229"/>
            <a:ext cx="4629150" cy="391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8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ea typeface="KoPub돋움체 Light" panose="02020603020101020101" pitchFamily="18" charset="-127"/>
              </a:rPr>
              <a:t>Function</a:t>
            </a:r>
            <a:endParaRPr lang="ko-KR" altLang="en-US" sz="2800" b="1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22088456" descr="EMB00001f8490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5" y="1447800"/>
            <a:ext cx="5400675" cy="478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122091976" descr="EMB00001f8490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04" y="1447799"/>
            <a:ext cx="5400675" cy="478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7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  <a:ea typeface="KoPub돋움체 Light" panose="02020603020101020101" pitchFamily="18" charset="-127"/>
              </a:rPr>
              <a:t>Miss Function</a:t>
            </a:r>
            <a:endParaRPr lang="ko-KR" altLang="en-US" sz="2800" b="1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468061" y="1794025"/>
            <a:ext cx="240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solidFill>
                  <a:schemeClr val="bg1"/>
                </a:solidFill>
              </a:rPr>
              <a:t>SoftWare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346807" y="2457347"/>
            <a:ext cx="541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err="1" smtClean="0">
                <a:solidFill>
                  <a:schemeClr val="bg1"/>
                </a:solidFill>
              </a:rPr>
              <a:t>RosSerial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432382" y="3452059"/>
            <a:ext cx="404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application technique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325035" y="4195302"/>
            <a:ext cx="8022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자율주행을 이용한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Mapping</a:t>
            </a:r>
            <a:endParaRPr lang="ko-KR" altLang="en-US" sz="2400" dirty="0">
              <a:solidFill>
                <a:schemeClr val="bg1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bg1"/>
                </a:solidFill>
              </a:rPr>
              <a:t>모션 </a:t>
            </a:r>
            <a:r>
              <a:rPr lang="ko-KR" altLang="en-US" sz="2400" b="1" dirty="0">
                <a:solidFill>
                  <a:schemeClr val="bg1"/>
                </a:solidFill>
              </a:rPr>
              <a:t>계획</a:t>
            </a:r>
            <a:r>
              <a:rPr lang="en-US" altLang="ko-KR" sz="2400" b="1" dirty="0">
                <a:solidFill>
                  <a:schemeClr val="bg1"/>
                </a:solidFill>
              </a:rPr>
              <a:t>(Motion Planning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6482888" descr="EMB00001f8490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69" y="1197428"/>
            <a:ext cx="6011131" cy="53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181</TotalTime>
  <Words>106</Words>
  <Application>Microsoft Office PowerPoint</Application>
  <PresentationFormat>사용자 지정</PresentationFormat>
  <Paragraphs>38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HOME</cp:lastModifiedBy>
  <cp:revision>17</cp:revision>
  <dcterms:created xsi:type="dcterms:W3CDTF">2016-03-12T15:04:52Z</dcterms:created>
  <dcterms:modified xsi:type="dcterms:W3CDTF">2016-12-27T04:09:52Z</dcterms:modified>
</cp:coreProperties>
</file>