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4265" r:id="rId2"/>
  </p:sldMasterIdLst>
  <p:sldIdLst>
    <p:sldId id="256" r:id="rId3"/>
    <p:sldId id="259" r:id="rId4"/>
    <p:sldId id="269" r:id="rId5"/>
    <p:sldId id="265" r:id="rId6"/>
    <p:sldId id="267" r:id="rId7"/>
    <p:sldId id="268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9E0000"/>
    <a:srgbClr val="256928"/>
    <a:srgbClr val="0D2802"/>
    <a:srgbClr val="278A22"/>
    <a:srgbClr val="164D13"/>
    <a:srgbClr val="10380E"/>
    <a:srgbClr val="1E5621"/>
    <a:srgbClr val="427C2D"/>
    <a:srgbClr val="1F3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0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4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8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5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6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9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19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7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4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9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83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88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633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66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1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128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8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5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0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5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DD30B1-9C46-404E-BFCE-DB171561F02F}" type="datetimeFigureOut">
              <a:rPr lang="ko-KR" altLang="en-US" smtClean="0"/>
              <a:t>2016-12-21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8964-1E24-4B5A-88A8-CE62D1184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4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  <p:sldLayoutId id="214748428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uM37t6jko&amp;edit=vd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%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475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84" y="2208022"/>
            <a:ext cx="5463032" cy="27315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79798" y="300715"/>
            <a:ext cx="228940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dobe Arabic" panose="02040503050201020203" pitchFamily="18" charset="-78"/>
              </a:rPr>
              <a:t>2013136096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dobe Arabic" panose="02040503050201020203" pitchFamily="18" charset="-78"/>
              </a:rPr>
              <a:t>이재호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dobe Arabic" panose="02040503050201020203" pitchFamily="18" charset="-78"/>
            </a:endParaRPr>
          </a:p>
          <a:p>
            <a:pPr algn="ctr">
              <a:lnSpc>
                <a:spcPct val="80000"/>
              </a:lnSpc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dobe Arabic" panose="02040503050201020203" pitchFamily="18" charset="-78"/>
              </a:rPr>
              <a:t>2013136139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dobe Arabic" panose="02040503050201020203" pitchFamily="18" charset="-78"/>
              </a:rPr>
              <a:t>현은준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70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3994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851854" y="2438400"/>
            <a:ext cx="429214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49596" y="1921329"/>
            <a:ext cx="3134191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48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rillo" panose="00000500000000020004" pitchFamily="2" charset="0"/>
              </a:rPr>
              <a:t>Contents</a:t>
            </a: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rillo" panose="00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9802" y="2738859"/>
            <a:ext cx="27359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6000" b="0">
                <a:ln>
                  <a:solidFill>
                    <a:srgbClr val="6091AE">
                      <a:alpha val="0"/>
                    </a:srgbClr>
                  </a:solidFill>
                </a:ln>
                <a:solidFill>
                  <a:srgbClr val="A6F8DF"/>
                </a:solidFill>
                <a:latin typeface="Bebas Neue" panose="020B0606020202050201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4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 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en-US" altLang="ko-KR" sz="24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구성도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en-US" altLang="ko-KR" sz="24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  </a:t>
            </a:r>
            <a:r>
              <a:rPr lang="ko-KR" alt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주요일정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en-US" altLang="ko-KR" sz="24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시연 영상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10000"/>
              </a:lnSpc>
            </a:pPr>
            <a:r>
              <a:rPr lang="en-US" altLang="ko-KR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Q&amp;A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9802" y="4950617"/>
            <a:ext cx="3524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44523" y="5627511"/>
            <a:ext cx="429214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4772C"/>
            </a:gs>
            <a:gs pos="0">
              <a:srgbClr val="256928"/>
            </a:gs>
            <a:gs pos="100000">
              <a:srgbClr val="0D2802"/>
            </a:gs>
            <a:gs pos="100000">
              <a:schemeClr val="accent1">
                <a:lumMod val="89000"/>
              </a:schemeClr>
            </a:gs>
            <a:gs pos="100000">
              <a:srgbClr val="278A2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 smtClean="0">
                <a:solidFill>
                  <a:schemeClr val="tx1"/>
                </a:solidFill>
              </a:rPr>
              <a:t>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97510" y="279967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다양한 센서를 활용하여 </a:t>
            </a:r>
            <a:endParaRPr lang="en-US" altLang="ko-KR" dirty="0" smtClean="0"/>
          </a:p>
          <a:p>
            <a:r>
              <a:rPr lang="ko-KR" altLang="en-US" dirty="0" smtClean="0"/>
              <a:t>콩을 나무로 성장시키는 게임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36" y="1173023"/>
            <a:ext cx="1272394" cy="1749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50" y="2242343"/>
            <a:ext cx="576569" cy="6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4772C"/>
            </a:gs>
            <a:gs pos="0">
              <a:srgbClr val="256928"/>
            </a:gs>
            <a:gs pos="100000">
              <a:srgbClr val="0D2802"/>
            </a:gs>
            <a:gs pos="100000">
              <a:schemeClr val="accent1">
                <a:lumMod val="89000"/>
              </a:schemeClr>
            </a:gs>
            <a:gs pos="100000">
              <a:srgbClr val="278A2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 smtClean="0">
                <a:solidFill>
                  <a:schemeClr val="tx1"/>
                </a:solidFill>
              </a:rPr>
              <a:t>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5" name="_x274577208" descr="EMB0000235c7f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1666240"/>
            <a:ext cx="8067243" cy="357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4772C"/>
            </a:gs>
            <a:gs pos="0">
              <a:srgbClr val="256928"/>
            </a:gs>
            <a:gs pos="100000">
              <a:srgbClr val="0D2802"/>
            </a:gs>
            <a:gs pos="100000">
              <a:schemeClr val="accent1">
                <a:lumMod val="89000"/>
              </a:schemeClr>
            </a:gs>
            <a:gs pos="100000">
              <a:srgbClr val="278A2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 smtClean="0"/>
              <a:t>주요 기능</a:t>
            </a:r>
            <a:endParaRPr lang="ko-KR" altLang="en-US" sz="44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65430" y="1583355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/>
              <a:t>온도에 따른 콩의 상태변화</a:t>
            </a:r>
            <a:endParaRPr lang="en-US" altLang="ko-KR" sz="2400" dirty="0" smtClean="0"/>
          </a:p>
          <a:p>
            <a:r>
              <a:rPr lang="en-US" altLang="ko-KR" sz="2400" dirty="0" smtClean="0"/>
              <a:t>Cold – Happy - Hot</a:t>
            </a:r>
            <a:endParaRPr lang="ko-KR" altLang="en-US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65430" y="346354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/>
              <a:t>크리스마스트리로 진화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조건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자석</a:t>
            </a:r>
            <a:r>
              <a:rPr lang="en-US" altLang="ko-KR" sz="2400" dirty="0" smtClean="0"/>
              <a:t>, Happy, Full HP)</a:t>
            </a:r>
          </a:p>
          <a:p>
            <a:endParaRPr lang="en-US" altLang="ko-KR" sz="2400" dirty="0"/>
          </a:p>
          <a:p>
            <a:r>
              <a:rPr lang="ko-KR" altLang="en-US" sz="2400" dirty="0" err="1" smtClean="0"/>
              <a:t>피에조</a:t>
            </a:r>
            <a:r>
              <a:rPr lang="ko-KR" altLang="en-US" sz="2400" dirty="0" smtClean="0"/>
              <a:t> 스피커로 캐롤 소리</a:t>
            </a:r>
            <a:endParaRPr lang="ko-KR" altLang="en-US" sz="24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65430" y="2713992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/>
              <a:t>체력 관리와 </a:t>
            </a:r>
            <a:r>
              <a:rPr lang="en-US" altLang="ko-KR" sz="2400" dirty="0" smtClean="0"/>
              <a:t>Game Over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088620" y="4905376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88" y="1815195"/>
            <a:ext cx="2202903" cy="28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4772C"/>
            </a:gs>
            <a:gs pos="0">
              <a:srgbClr val="256928"/>
            </a:gs>
            <a:gs pos="100000">
              <a:srgbClr val="0D2802"/>
            </a:gs>
            <a:gs pos="100000">
              <a:schemeClr val="accent1">
                <a:lumMod val="89000"/>
              </a:schemeClr>
            </a:gs>
            <a:gs pos="100000">
              <a:srgbClr val="278A2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b="1" dirty="0" smtClean="0">
                <a:solidFill>
                  <a:schemeClr val="tx1"/>
                </a:solidFill>
              </a:rPr>
              <a:t>시연 영상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8733" y="2181369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4400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sz="4400" b="1" dirty="0" smtClean="0">
                <a:solidFill>
                  <a:schemeClr val="tx1"/>
                </a:solidFill>
                <a:hlinkClick r:id="rId2"/>
              </a:rPr>
              <a:t>www.youtube.com/watch?v=pluM37t6jko&amp;edit=vd</a:t>
            </a:r>
            <a:endParaRPr lang="en-US" altLang="ko-KR" sz="4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551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93887" y="4253426"/>
            <a:ext cx="3262432" cy="716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4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rillo" panose="00000500000000020004" pitchFamily="2" charset="0"/>
              </a:rPr>
              <a:t>감사합니다</a:t>
            </a:r>
            <a:endParaRPr lang="ko-KR" altLang="en-US" sz="48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rillo" panose="00000500000000020004" pitchFamily="2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66" y="1720704"/>
            <a:ext cx="4758874" cy="23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528</TotalTime>
  <Words>65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Amarillo</vt:lpstr>
      <vt:lpstr>Bebas Neue</vt:lpstr>
      <vt:lpstr>Noto Sans CJK KR Regular</vt:lpstr>
      <vt:lpstr>맑은 고딕</vt:lpstr>
      <vt:lpstr>Adobe Arabic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이온</vt:lpstr>
      <vt:lpstr>%</vt:lpstr>
      <vt:lpstr>PowerPoint 프레젠테이션</vt:lpstr>
      <vt:lpstr>소개 </vt:lpstr>
      <vt:lpstr>구성도 </vt:lpstr>
      <vt:lpstr>주요 기능</vt:lpstr>
      <vt:lpstr>시연 영상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리재호</cp:lastModifiedBy>
  <cp:revision>19</cp:revision>
  <dcterms:created xsi:type="dcterms:W3CDTF">2016-12-10T14:14:07Z</dcterms:created>
  <dcterms:modified xsi:type="dcterms:W3CDTF">2016-12-20T20:16:04Z</dcterms:modified>
</cp:coreProperties>
</file>