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7A142-A493-4680-AA1B-97C9ADC1BF0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A8F0D50-98F5-4F70-AF82-13C95E18652F}">
      <dgm:prSet phldrT="[텍스트]"/>
      <dgm:spPr/>
      <dgm:t>
        <a:bodyPr/>
        <a:lstStyle/>
        <a:p>
          <a:pPr latinLnBrk="1"/>
          <a:r>
            <a:rPr lang="ko-KR" altLang="en-US" dirty="0"/>
            <a:t>구성도</a:t>
          </a:r>
        </a:p>
      </dgm:t>
    </dgm:pt>
    <dgm:pt modelId="{47628E6E-E51F-4135-9FD3-52078DBC1C00}" type="parTrans" cxnId="{50DB75AE-6BC3-4D9B-A230-F0859D057071}">
      <dgm:prSet/>
      <dgm:spPr/>
      <dgm:t>
        <a:bodyPr/>
        <a:lstStyle/>
        <a:p>
          <a:pPr latinLnBrk="1"/>
          <a:endParaRPr lang="ko-KR" altLang="en-US"/>
        </a:p>
      </dgm:t>
    </dgm:pt>
    <dgm:pt modelId="{C3AAFC59-8EAD-4F60-B61C-E24D5A47C9BF}" type="sibTrans" cxnId="{50DB75AE-6BC3-4D9B-A230-F0859D057071}">
      <dgm:prSet/>
      <dgm:spPr/>
      <dgm:t>
        <a:bodyPr/>
        <a:lstStyle/>
        <a:p>
          <a:pPr latinLnBrk="1"/>
          <a:endParaRPr lang="ko-KR" altLang="en-US"/>
        </a:p>
      </dgm:t>
    </dgm:pt>
    <dgm:pt modelId="{E33682B5-7301-449A-BBB9-3421E83046A1}">
      <dgm:prSet phldrT="[텍스트]"/>
      <dgm:spPr/>
      <dgm:t>
        <a:bodyPr/>
        <a:lstStyle/>
        <a:p>
          <a:pPr latinLnBrk="1"/>
          <a:r>
            <a:rPr lang="ko-KR" altLang="en-US" dirty="0"/>
            <a:t>기능</a:t>
          </a:r>
        </a:p>
      </dgm:t>
    </dgm:pt>
    <dgm:pt modelId="{0788E0BB-9EC0-44AC-96D0-2E4779BBAFEE}" type="parTrans" cxnId="{C640AA8B-748D-4A2C-98E7-4889CA9914C9}">
      <dgm:prSet/>
      <dgm:spPr/>
      <dgm:t>
        <a:bodyPr/>
        <a:lstStyle/>
        <a:p>
          <a:pPr latinLnBrk="1"/>
          <a:endParaRPr lang="ko-KR" altLang="en-US"/>
        </a:p>
      </dgm:t>
    </dgm:pt>
    <dgm:pt modelId="{28F842FF-4F2A-47EC-951C-3EF2D7A1E454}" type="sibTrans" cxnId="{C640AA8B-748D-4A2C-98E7-4889CA9914C9}">
      <dgm:prSet/>
      <dgm:spPr/>
      <dgm:t>
        <a:bodyPr/>
        <a:lstStyle/>
        <a:p>
          <a:pPr latinLnBrk="1"/>
          <a:endParaRPr lang="ko-KR" altLang="en-US"/>
        </a:p>
      </dgm:t>
    </dgm:pt>
    <dgm:pt modelId="{EC1BCAC6-7A33-4993-9EDB-9DD141934C76}">
      <dgm:prSet phldrT="[텍스트]"/>
      <dgm:spPr/>
      <dgm:t>
        <a:bodyPr/>
        <a:lstStyle/>
        <a:p>
          <a:pPr latinLnBrk="1"/>
          <a:r>
            <a:rPr lang="ko-KR" altLang="en-US" dirty="0"/>
            <a:t>시연</a:t>
          </a:r>
        </a:p>
      </dgm:t>
    </dgm:pt>
    <dgm:pt modelId="{54C60566-65FB-4307-91E3-2299B7449F54}" type="parTrans" cxnId="{0A487405-A5A8-4BD7-B5BA-F2085E21199C}">
      <dgm:prSet/>
      <dgm:spPr/>
      <dgm:t>
        <a:bodyPr/>
        <a:lstStyle/>
        <a:p>
          <a:pPr latinLnBrk="1"/>
          <a:endParaRPr lang="ko-KR" altLang="en-US"/>
        </a:p>
      </dgm:t>
    </dgm:pt>
    <dgm:pt modelId="{E3D2DC6E-D3A1-49C3-8E67-FCECE67A59FA}" type="sibTrans" cxnId="{0A487405-A5A8-4BD7-B5BA-F2085E21199C}">
      <dgm:prSet/>
      <dgm:spPr/>
      <dgm:t>
        <a:bodyPr/>
        <a:lstStyle/>
        <a:p>
          <a:pPr latinLnBrk="1"/>
          <a:endParaRPr lang="ko-KR" altLang="en-US"/>
        </a:p>
      </dgm:t>
    </dgm:pt>
    <dgm:pt modelId="{282186DE-01C3-4F2D-A79B-43DD31414EC6}" type="pres">
      <dgm:prSet presAssocID="{0497A142-A493-4680-AA1B-97C9ADC1BF04}" presName="Name0" presStyleCnt="0">
        <dgm:presLayoutVars>
          <dgm:dir/>
          <dgm:animLvl val="lvl"/>
          <dgm:resizeHandles val="exact"/>
        </dgm:presLayoutVars>
      </dgm:prSet>
      <dgm:spPr/>
    </dgm:pt>
    <dgm:pt modelId="{154A5D36-520B-49C9-AE60-2F8E4E11DF30}" type="pres">
      <dgm:prSet presAssocID="{6A8F0D50-98F5-4F70-AF82-13C95E18652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CBCE8E0-2939-4D1F-BDBE-51672824BEBA}" type="pres">
      <dgm:prSet presAssocID="{C3AAFC59-8EAD-4F60-B61C-E24D5A47C9BF}" presName="parTxOnlySpace" presStyleCnt="0"/>
      <dgm:spPr/>
    </dgm:pt>
    <dgm:pt modelId="{A3E9FF7D-0365-4531-ABD0-DA443456A892}" type="pres">
      <dgm:prSet presAssocID="{E33682B5-7301-449A-BBB9-3421E83046A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3BE695F-FC08-4CF8-A168-0BBC07DD752B}" type="pres">
      <dgm:prSet presAssocID="{28F842FF-4F2A-47EC-951C-3EF2D7A1E454}" presName="parTxOnlySpace" presStyleCnt="0"/>
      <dgm:spPr/>
    </dgm:pt>
    <dgm:pt modelId="{88768F6C-01DA-47BA-B15F-514D904D68B0}" type="pres">
      <dgm:prSet presAssocID="{EC1BCAC6-7A33-4993-9EDB-9DD141934C7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A487405-A5A8-4BD7-B5BA-F2085E21199C}" srcId="{0497A142-A493-4680-AA1B-97C9ADC1BF04}" destId="{EC1BCAC6-7A33-4993-9EDB-9DD141934C76}" srcOrd="2" destOrd="0" parTransId="{54C60566-65FB-4307-91E3-2299B7449F54}" sibTransId="{E3D2DC6E-D3A1-49C3-8E67-FCECE67A59FA}"/>
    <dgm:cxn modelId="{C640AA8B-748D-4A2C-98E7-4889CA9914C9}" srcId="{0497A142-A493-4680-AA1B-97C9ADC1BF04}" destId="{E33682B5-7301-449A-BBB9-3421E83046A1}" srcOrd="1" destOrd="0" parTransId="{0788E0BB-9EC0-44AC-96D0-2E4779BBAFEE}" sibTransId="{28F842FF-4F2A-47EC-951C-3EF2D7A1E454}"/>
    <dgm:cxn modelId="{61BEF27E-FBD2-4326-B52E-F1690ECA7D08}" type="presOf" srcId="{0497A142-A493-4680-AA1B-97C9ADC1BF04}" destId="{282186DE-01C3-4F2D-A79B-43DD31414EC6}" srcOrd="0" destOrd="0" presId="urn:microsoft.com/office/officeart/2005/8/layout/chevron1"/>
    <dgm:cxn modelId="{50DB75AE-6BC3-4D9B-A230-F0859D057071}" srcId="{0497A142-A493-4680-AA1B-97C9ADC1BF04}" destId="{6A8F0D50-98F5-4F70-AF82-13C95E18652F}" srcOrd="0" destOrd="0" parTransId="{47628E6E-E51F-4135-9FD3-52078DBC1C00}" sibTransId="{C3AAFC59-8EAD-4F60-B61C-E24D5A47C9BF}"/>
    <dgm:cxn modelId="{D32A819D-CC6B-4BB1-B975-DEF0E9F9FECE}" type="presOf" srcId="{E33682B5-7301-449A-BBB9-3421E83046A1}" destId="{A3E9FF7D-0365-4531-ABD0-DA443456A892}" srcOrd="0" destOrd="0" presId="urn:microsoft.com/office/officeart/2005/8/layout/chevron1"/>
    <dgm:cxn modelId="{5F770297-D594-47E7-AC81-92CADB7C69E5}" type="presOf" srcId="{EC1BCAC6-7A33-4993-9EDB-9DD141934C76}" destId="{88768F6C-01DA-47BA-B15F-514D904D68B0}" srcOrd="0" destOrd="0" presId="urn:microsoft.com/office/officeart/2005/8/layout/chevron1"/>
    <dgm:cxn modelId="{F86CFD2A-7DD3-46EE-9A3E-E1C091C57411}" type="presOf" srcId="{6A8F0D50-98F5-4F70-AF82-13C95E18652F}" destId="{154A5D36-520B-49C9-AE60-2F8E4E11DF30}" srcOrd="0" destOrd="0" presId="urn:microsoft.com/office/officeart/2005/8/layout/chevron1"/>
    <dgm:cxn modelId="{54B7D860-F522-4F22-B434-0F45E8E8AE2A}" type="presParOf" srcId="{282186DE-01C3-4F2D-A79B-43DD31414EC6}" destId="{154A5D36-520B-49C9-AE60-2F8E4E11DF30}" srcOrd="0" destOrd="0" presId="urn:microsoft.com/office/officeart/2005/8/layout/chevron1"/>
    <dgm:cxn modelId="{A01D2126-9183-4EA0-A64D-0113F9F77ADA}" type="presParOf" srcId="{282186DE-01C3-4F2D-A79B-43DD31414EC6}" destId="{8CBCE8E0-2939-4D1F-BDBE-51672824BEBA}" srcOrd="1" destOrd="0" presId="urn:microsoft.com/office/officeart/2005/8/layout/chevron1"/>
    <dgm:cxn modelId="{501A043B-C5D0-4187-8A47-361DC4A154AE}" type="presParOf" srcId="{282186DE-01C3-4F2D-A79B-43DD31414EC6}" destId="{A3E9FF7D-0365-4531-ABD0-DA443456A892}" srcOrd="2" destOrd="0" presId="urn:microsoft.com/office/officeart/2005/8/layout/chevron1"/>
    <dgm:cxn modelId="{BA525418-A35A-4F3F-A658-5962B535BF80}" type="presParOf" srcId="{282186DE-01C3-4F2D-A79B-43DD31414EC6}" destId="{33BE695F-FC08-4CF8-A168-0BBC07DD752B}" srcOrd="3" destOrd="0" presId="urn:microsoft.com/office/officeart/2005/8/layout/chevron1"/>
    <dgm:cxn modelId="{EFD4A5FF-C916-420C-88BD-CE60F0EBF4DF}" type="presParOf" srcId="{282186DE-01C3-4F2D-A79B-43DD31414EC6}" destId="{88768F6C-01DA-47BA-B15F-514D904D68B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A5D36-520B-49C9-AE60-2F8E4E11DF30}">
      <dsp:nvSpPr>
        <dsp:cNvPr id="0" name=""/>
        <dsp:cNvSpPr/>
      </dsp:nvSpPr>
      <dsp:spPr>
        <a:xfrm>
          <a:off x="2518" y="1327055"/>
          <a:ext cx="3068312" cy="12273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marL="0" lvl="0" indent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200" kern="1200" dirty="0"/>
            <a:t>구성도</a:t>
          </a:r>
        </a:p>
      </dsp:txBody>
      <dsp:txXfrm>
        <a:off x="616181" y="1327055"/>
        <a:ext cx="1840987" cy="1227325"/>
      </dsp:txXfrm>
    </dsp:sp>
    <dsp:sp modelId="{A3E9FF7D-0365-4531-ABD0-DA443456A892}">
      <dsp:nvSpPr>
        <dsp:cNvPr id="0" name=""/>
        <dsp:cNvSpPr/>
      </dsp:nvSpPr>
      <dsp:spPr>
        <a:xfrm>
          <a:off x="2763999" y="1327055"/>
          <a:ext cx="3068312" cy="12273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marL="0" lvl="0" indent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200" kern="1200" dirty="0"/>
            <a:t>기능</a:t>
          </a:r>
        </a:p>
      </dsp:txBody>
      <dsp:txXfrm>
        <a:off x="3377662" y="1327055"/>
        <a:ext cx="1840987" cy="1227325"/>
      </dsp:txXfrm>
    </dsp:sp>
    <dsp:sp modelId="{88768F6C-01DA-47BA-B15F-514D904D68B0}">
      <dsp:nvSpPr>
        <dsp:cNvPr id="0" name=""/>
        <dsp:cNvSpPr/>
      </dsp:nvSpPr>
      <dsp:spPr>
        <a:xfrm>
          <a:off x="5525481" y="1327055"/>
          <a:ext cx="3068312" cy="12273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marL="0" lvl="0" indent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200" kern="1200" dirty="0"/>
            <a:t>시연</a:t>
          </a:r>
        </a:p>
      </dsp:txBody>
      <dsp:txXfrm>
        <a:off x="6139144" y="1327055"/>
        <a:ext cx="1840987" cy="1227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L7Xdl4TXm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자동 화분 급수 장치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2013136099 </a:t>
            </a:r>
            <a:r>
              <a:rPr lang="ko-KR" altLang="en-US" dirty="0"/>
              <a:t>이진</a:t>
            </a:r>
          </a:p>
        </p:txBody>
      </p:sp>
    </p:spTree>
    <p:extLst>
      <p:ext uri="{BB962C8B-B14F-4D97-AF65-F5344CB8AC3E}">
        <p14:creationId xmlns:p14="http://schemas.microsoft.com/office/powerpoint/2010/main" val="166869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4403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79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구성도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381" y="1468958"/>
            <a:ext cx="8083030" cy="41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8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화분 자동 급수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토양 수분 측정을 통해 자동 급수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물 탱크의 물의 양 측정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물 펌프 </a:t>
            </a:r>
            <a:r>
              <a:rPr lang="en-US" altLang="ko-KR" dirty="0"/>
              <a:t>on/off</a:t>
            </a:r>
          </a:p>
          <a:p>
            <a:r>
              <a:rPr lang="ko-KR" altLang="en-US" dirty="0"/>
              <a:t>음악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음악 </a:t>
            </a:r>
            <a:r>
              <a:rPr lang="en-US" altLang="ko-KR" dirty="0"/>
              <a:t>on/off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음악 사운드 조절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음악 선택</a:t>
            </a:r>
            <a:r>
              <a:rPr lang="en-US" altLang="ko-KR" dirty="0"/>
              <a:t> </a:t>
            </a:r>
            <a:r>
              <a:rPr lang="ko-KR" altLang="en-US" dirty="0"/>
              <a:t>및 순차</a:t>
            </a:r>
            <a:r>
              <a:rPr lang="en-US" altLang="ko-KR" dirty="0"/>
              <a:t>, </a:t>
            </a:r>
            <a:r>
              <a:rPr lang="ko-KR" altLang="en-US" dirty="0"/>
              <a:t>반복 재생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230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(LCD </a:t>
            </a:r>
            <a:r>
              <a:rPr lang="ko-KR" altLang="en-US" dirty="0"/>
              <a:t>출력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49829" y="2510971"/>
            <a:ext cx="1944914" cy="4947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화면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49829" y="3200829"/>
            <a:ext cx="1944914" cy="4947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물의 양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49829" y="3769025"/>
            <a:ext cx="1944914" cy="4947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펌프 작동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49829" y="4336997"/>
            <a:ext cx="1944914" cy="4947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 작동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349829" y="4885541"/>
            <a:ext cx="1944914" cy="4947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 사운드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349829" y="5463451"/>
            <a:ext cx="1944914" cy="4947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 리스트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769429" y="2510971"/>
            <a:ext cx="1944914" cy="49476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 리스트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769429" y="3769025"/>
            <a:ext cx="1944914" cy="4947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순차 반복 재생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769429" y="4336997"/>
            <a:ext cx="1944914" cy="4947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 </a:t>
            </a:r>
            <a:r>
              <a:rPr lang="en-US" altLang="ko-KR" dirty="0"/>
              <a:t>1 </a:t>
            </a:r>
            <a:r>
              <a:rPr lang="ko-KR" altLang="en-US" dirty="0"/>
              <a:t>반복 재생</a:t>
            </a:r>
            <a:r>
              <a:rPr lang="en-US" altLang="ko-KR" dirty="0"/>
              <a:t>(</a:t>
            </a:r>
            <a:r>
              <a:rPr lang="ko-KR" altLang="en-US" dirty="0"/>
              <a:t>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769429" y="4885541"/>
            <a:ext cx="1944914" cy="4947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 </a:t>
            </a:r>
            <a:r>
              <a:rPr lang="en-US" altLang="ko-KR" dirty="0"/>
              <a:t>2 </a:t>
            </a:r>
            <a:r>
              <a:rPr lang="ko-KR" altLang="en-US" dirty="0"/>
              <a:t>반복</a:t>
            </a:r>
            <a:r>
              <a:rPr lang="en-US" altLang="ko-KR" dirty="0"/>
              <a:t> </a:t>
            </a:r>
            <a:r>
              <a:rPr lang="ko-KR" altLang="en-US" dirty="0"/>
              <a:t>재생</a:t>
            </a:r>
            <a:r>
              <a:rPr lang="en-US" altLang="ko-KR" dirty="0"/>
              <a:t>(</a:t>
            </a:r>
            <a:r>
              <a:rPr lang="ko-KR" altLang="en-US" dirty="0"/>
              <a:t>여름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769429" y="5463451"/>
            <a:ext cx="1944914" cy="4947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 </a:t>
            </a:r>
            <a:r>
              <a:rPr lang="en-US" altLang="ko-KR" dirty="0"/>
              <a:t>3 </a:t>
            </a:r>
            <a:r>
              <a:rPr lang="ko-KR" altLang="en-US" dirty="0"/>
              <a:t>반복</a:t>
            </a:r>
            <a:r>
              <a:rPr lang="en-US" altLang="ko-KR" dirty="0"/>
              <a:t> </a:t>
            </a:r>
            <a:r>
              <a:rPr lang="ko-KR" altLang="en-US" dirty="0"/>
              <a:t>재생</a:t>
            </a:r>
            <a:r>
              <a:rPr lang="en-US" altLang="ko-KR" dirty="0"/>
              <a:t>(</a:t>
            </a:r>
            <a:r>
              <a:rPr lang="ko-KR" altLang="en-US" dirty="0"/>
              <a:t>겨울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769429" y="3213012"/>
            <a:ext cx="1944914" cy="4947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물의 양</a:t>
            </a: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439886" y="2551957"/>
            <a:ext cx="2220685" cy="288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21743" y="5958217"/>
            <a:ext cx="2180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5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https://www.youtube.com/watch?v=PL7Xdl4TXms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88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2554514"/>
            <a:ext cx="8620859" cy="1320800"/>
          </a:xfrm>
        </p:spPr>
        <p:txBody>
          <a:bodyPr>
            <a:normAutofit/>
          </a:bodyPr>
          <a:lstStyle/>
          <a:p>
            <a:r>
              <a:rPr lang="ko-KR" altLang="en-US" sz="5000" dirty="0"/>
              <a:t>감사합니다</a:t>
            </a:r>
            <a:r>
              <a:rPr lang="en-US" altLang="ko-KR" sz="5000" dirty="0"/>
              <a:t>.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1726058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67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자동 화분 급수 장치</vt:lpstr>
      <vt:lpstr>목차</vt:lpstr>
      <vt:lpstr>구성도</vt:lpstr>
      <vt:lpstr>기능</vt:lpstr>
      <vt:lpstr>기능 (LCD 출력)</vt:lpstr>
      <vt:lpstr>시연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 화분 급수 장치</dc:title>
  <dc:creator>이가은</dc:creator>
  <cp:lastModifiedBy>이가은</cp:lastModifiedBy>
  <cp:revision>5</cp:revision>
  <dcterms:created xsi:type="dcterms:W3CDTF">2016-12-19T16:28:57Z</dcterms:created>
  <dcterms:modified xsi:type="dcterms:W3CDTF">2016-12-19T17:06:50Z</dcterms:modified>
</cp:coreProperties>
</file>