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E6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 dirty="0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12/26/2016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  <a:ea typeface="+mn-ea"/>
              </a:rPr>
              <a:t>스마트폰으로</a:t>
            </a:r>
            <a:r>
              <a:rPr lang="ko-KR" altLang="en-US" dirty="0" smtClean="0">
                <a:latin typeface="+mn-ea"/>
                <a:ea typeface="+mn-ea"/>
              </a:rPr>
              <a:t> 조종하는 </a:t>
            </a:r>
            <a:r>
              <a:rPr lang="en-US" altLang="ko-KR" sz="5400" b="1" dirty="0" smtClean="0">
                <a:latin typeface="+mn-ea"/>
                <a:ea typeface="+mn-ea"/>
              </a:rPr>
              <a:t>RC</a:t>
            </a:r>
            <a:r>
              <a:rPr lang="ko-KR" altLang="en-US" sz="5400" b="1" dirty="0" smtClean="0">
                <a:latin typeface="+mn-ea"/>
                <a:ea typeface="+mn-ea"/>
              </a:rPr>
              <a:t>카 </a:t>
            </a:r>
            <a:endParaRPr lang="ko-KR" altLang="en-US" b="1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00743"/>
              </p:ext>
            </p:extLst>
          </p:nvPr>
        </p:nvGraphicFramePr>
        <p:xfrm>
          <a:off x="1115616" y="4005064"/>
          <a:ext cx="7128792" cy="208823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24136"/>
                <a:gridCol w="2340260"/>
                <a:gridCol w="1260140"/>
                <a:gridCol w="2304256"/>
              </a:tblGrid>
              <a:tr h="696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과목명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/>
                        <a:t>마이크로프로세서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b="0" dirty="0" smtClean="0"/>
                        <a:t>및 실습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담당 교수님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/>
                        <a:t>장경식</a:t>
                      </a:r>
                      <a:endParaRPr lang="ko-KR" altLang="en-US" sz="1400" b="0" dirty="0"/>
                    </a:p>
                  </a:txBody>
                  <a:tcPr anchor="ctr"/>
                </a:tc>
              </a:tr>
              <a:tr h="696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분반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제출일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16. 12. 26</a:t>
                      </a:r>
                      <a:endParaRPr lang="ko-KR" altLang="en-US" sz="1400" b="0" dirty="0"/>
                    </a:p>
                  </a:txBody>
                  <a:tcPr anchor="ctr"/>
                </a:tc>
              </a:tr>
              <a:tr h="696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학번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2013136100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이름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/>
                        <a:t>이진솔</a:t>
                      </a:r>
                      <a:endParaRPr lang="ko-KR" altLang="en-US" sz="1400" b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28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접힌 도형 3"/>
          <p:cNvSpPr/>
          <p:nvPr/>
        </p:nvSpPr>
        <p:spPr>
          <a:xfrm>
            <a:off x="0" y="332656"/>
            <a:ext cx="3059832" cy="720080"/>
          </a:xfrm>
          <a:prstGeom prst="foldedCorner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1844" y="403794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구성</a:t>
            </a:r>
            <a:endParaRPr lang="ko-KR" altLang="en-US" sz="4000" b="1" dirty="0"/>
          </a:p>
        </p:txBody>
      </p:sp>
      <p:sp>
        <p:nvSpPr>
          <p:cNvPr id="7" name="직사각형 6"/>
          <p:cNvSpPr/>
          <p:nvPr/>
        </p:nvSpPr>
        <p:spPr>
          <a:xfrm>
            <a:off x="3599729" y="4310681"/>
            <a:ext cx="2016224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>
                <a:solidFill>
                  <a:sysClr val="windowText" lastClr="000000"/>
                </a:solidFill>
                <a:latin typeface="+mn-ea"/>
              </a:rPr>
              <a:t>아두이노</a:t>
            </a:r>
            <a:endParaRPr lang="ko-KR" altLang="en-US" sz="20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99729" y="2937520"/>
            <a:ext cx="2016224" cy="100811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ysClr val="windowText" lastClr="000000"/>
                </a:solidFill>
                <a:latin typeface="+mn-ea"/>
              </a:rPr>
              <a:t>모터 </a:t>
            </a:r>
            <a:r>
              <a:rPr lang="ko-KR" altLang="en-US" sz="2000" b="1" dirty="0" err="1" smtClean="0">
                <a:solidFill>
                  <a:sysClr val="windowText" lastClr="000000"/>
                </a:solidFill>
                <a:latin typeface="+mn-ea"/>
              </a:rPr>
              <a:t>실드</a:t>
            </a:r>
            <a:endParaRPr lang="ko-KR" altLang="en-US" sz="2000" b="1" dirty="0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10" name="직선 화살표 연결선 9"/>
          <p:cNvCxnSpPr>
            <a:stCxn id="7" idx="0"/>
            <a:endCxn id="8" idx="2"/>
          </p:cNvCxnSpPr>
          <p:nvPr/>
        </p:nvCxnSpPr>
        <p:spPr>
          <a:xfrm flipV="1">
            <a:off x="4607841" y="3945632"/>
            <a:ext cx="0" cy="365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599729" y="1556792"/>
            <a:ext cx="2016224" cy="100811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ysClr val="windowText" lastClr="000000"/>
                </a:solidFill>
                <a:latin typeface="+mn-ea"/>
              </a:rPr>
              <a:t>DC </a:t>
            </a:r>
            <a:r>
              <a:rPr lang="ko-KR" altLang="en-US" sz="2000" b="1" dirty="0" smtClean="0">
                <a:solidFill>
                  <a:sysClr val="windowText" lastClr="000000"/>
                </a:solidFill>
                <a:latin typeface="+mn-ea"/>
              </a:rPr>
              <a:t>모터</a:t>
            </a:r>
            <a:endParaRPr lang="ko-KR" altLang="en-US" sz="2000" b="1" dirty="0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13" name="직선 화살표 연결선 12"/>
          <p:cNvCxnSpPr>
            <a:endCxn id="12" idx="2"/>
          </p:cNvCxnSpPr>
          <p:nvPr/>
        </p:nvCxnSpPr>
        <p:spPr>
          <a:xfrm flipV="1">
            <a:off x="4607841" y="2564904"/>
            <a:ext cx="0" cy="365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2735633" y="4526705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19409" y="4258818"/>
            <a:ext cx="2016224" cy="5040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ysClr val="windowText" lastClr="000000"/>
                </a:solidFill>
                <a:latin typeface="+mn-ea"/>
              </a:rPr>
              <a:t>LED</a:t>
            </a:r>
            <a:endParaRPr lang="ko-KR" altLang="en-US" sz="2000" b="1" dirty="0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2735633" y="5101101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19409" y="4885077"/>
            <a:ext cx="2016224" cy="5040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ysClr val="windowText" lastClr="000000"/>
                </a:solidFill>
                <a:latin typeface="+mn-ea"/>
              </a:rPr>
              <a:t>BUZZER</a:t>
            </a:r>
            <a:endParaRPr lang="ko-KR" altLang="en-US" sz="20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99729" y="5733256"/>
            <a:ext cx="2016224" cy="5040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ysClr val="windowText" lastClr="000000"/>
                </a:solidFill>
                <a:latin typeface="+mn-ea"/>
              </a:rPr>
              <a:t>초음파 센서</a:t>
            </a:r>
            <a:endParaRPr lang="ko-KR" altLang="en-US" sz="2000" b="1" dirty="0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4607841" y="5339718"/>
            <a:ext cx="0" cy="365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516216" y="4581128"/>
            <a:ext cx="2016224" cy="5040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>
                <a:solidFill>
                  <a:sysClr val="windowText" lastClr="000000"/>
                </a:solidFill>
                <a:latin typeface="+mn-ea"/>
              </a:rPr>
              <a:t>블루투스</a:t>
            </a:r>
            <a:endParaRPr lang="ko-KR" altLang="en-US" sz="2000" b="1" dirty="0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27" name="직선 화살표 연결선 26"/>
          <p:cNvCxnSpPr>
            <a:stCxn id="7" idx="3"/>
          </p:cNvCxnSpPr>
          <p:nvPr/>
        </p:nvCxnSpPr>
        <p:spPr>
          <a:xfrm>
            <a:off x="5615953" y="4814737"/>
            <a:ext cx="90026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516216" y="5733256"/>
            <a:ext cx="2016224" cy="5040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>
                <a:solidFill>
                  <a:sysClr val="windowText" lastClr="000000"/>
                </a:solidFill>
                <a:latin typeface="+mn-ea"/>
              </a:rPr>
              <a:t>앱</a:t>
            </a:r>
            <a:endParaRPr lang="ko-KR" altLang="en-US" sz="2000" b="1" dirty="0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30" name="직선 화살표 연결선 29"/>
          <p:cNvCxnSpPr>
            <a:stCxn id="25" idx="2"/>
            <a:endCxn id="28" idx="0"/>
          </p:cNvCxnSpPr>
          <p:nvPr/>
        </p:nvCxnSpPr>
        <p:spPr>
          <a:xfrm>
            <a:off x="7524328" y="5085184"/>
            <a:ext cx="0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24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접힌 도형 3"/>
          <p:cNvSpPr/>
          <p:nvPr/>
        </p:nvSpPr>
        <p:spPr>
          <a:xfrm>
            <a:off x="0" y="332656"/>
            <a:ext cx="3059832" cy="720080"/>
          </a:xfrm>
          <a:prstGeom prst="foldedCorner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1844" y="403794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구성</a:t>
            </a:r>
            <a:endParaRPr lang="ko-KR" altLang="en-US" sz="4000" b="1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763688" y="1196752"/>
            <a:ext cx="3600400" cy="51845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" name="직사각형 2"/>
          <p:cNvSpPr/>
          <p:nvPr/>
        </p:nvSpPr>
        <p:spPr>
          <a:xfrm>
            <a:off x="2267744" y="5229200"/>
            <a:ext cx="2664296" cy="10081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" name="타원 4"/>
          <p:cNvSpPr/>
          <p:nvPr/>
        </p:nvSpPr>
        <p:spPr>
          <a:xfrm>
            <a:off x="2402933" y="5719504"/>
            <a:ext cx="360040" cy="4320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타원 21"/>
          <p:cNvSpPr/>
          <p:nvPr/>
        </p:nvSpPr>
        <p:spPr>
          <a:xfrm>
            <a:off x="4355976" y="5719504"/>
            <a:ext cx="360040" cy="4320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11" name="직선 연결선 10"/>
          <p:cNvCxnSpPr>
            <a:stCxn id="22" idx="6"/>
          </p:cNvCxnSpPr>
          <p:nvPr/>
        </p:nvCxnSpPr>
        <p:spPr>
          <a:xfrm flipV="1">
            <a:off x="4716016" y="5229200"/>
            <a:ext cx="1296144" cy="706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12160" y="505704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LED</a:t>
            </a:r>
            <a:endParaRPr lang="ko-KR" altLang="en-US" b="1" dirty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02933" y="5269850"/>
            <a:ext cx="1196959" cy="3125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Bluetooth</a:t>
            </a:r>
            <a:endParaRPr lang="ko-KR" altLang="en-US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619672" y="4365104"/>
            <a:ext cx="288032" cy="13544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5220072" y="4365104"/>
            <a:ext cx="288032" cy="13544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16" name="직선 연결선 15"/>
          <p:cNvCxnSpPr>
            <a:stCxn id="5" idx="7"/>
          </p:cNvCxnSpPr>
          <p:nvPr/>
        </p:nvCxnSpPr>
        <p:spPr>
          <a:xfrm flipV="1">
            <a:off x="2710246" y="5229200"/>
            <a:ext cx="3301914" cy="553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907704" y="4365104"/>
            <a:ext cx="495229" cy="69194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2" name="직사각형 31"/>
          <p:cNvSpPr/>
          <p:nvPr/>
        </p:nvSpPr>
        <p:spPr>
          <a:xfrm>
            <a:off x="4724843" y="4365104"/>
            <a:ext cx="495229" cy="69194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36" name="직선 연결선 35"/>
          <p:cNvCxnSpPr>
            <a:stCxn id="29" idx="0"/>
          </p:cNvCxnSpPr>
          <p:nvPr/>
        </p:nvCxnSpPr>
        <p:spPr>
          <a:xfrm flipH="1" flipV="1">
            <a:off x="1025860" y="3573016"/>
            <a:ext cx="1129459" cy="79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7570" y="3388350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</a:rPr>
              <a:t>DC</a:t>
            </a:r>
            <a:r>
              <a:rPr lang="ko-KR" altLang="en-US" b="1" dirty="0" smtClean="0">
                <a:latin typeface="+mn-ea"/>
              </a:rPr>
              <a:t>모터</a:t>
            </a:r>
            <a:endParaRPr lang="ko-KR" altLang="en-US" b="1" dirty="0"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84753" y="1772816"/>
            <a:ext cx="1958270" cy="2592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34" name="직선 연결선 33"/>
          <p:cNvCxnSpPr>
            <a:stCxn id="32" idx="1"/>
          </p:cNvCxnSpPr>
          <p:nvPr/>
        </p:nvCxnSpPr>
        <p:spPr>
          <a:xfrm flipH="1" flipV="1">
            <a:off x="1025860" y="3573016"/>
            <a:ext cx="3698983" cy="1138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983410" y="2289272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BUZZER</a:t>
            </a:r>
            <a:endParaRPr lang="ko-KR" altLang="en-US" b="1" dirty="0"/>
          </a:p>
        </p:txBody>
      </p:sp>
      <p:sp>
        <p:nvSpPr>
          <p:cNvPr id="40" name="직사각형 39"/>
          <p:cNvSpPr/>
          <p:nvPr/>
        </p:nvSpPr>
        <p:spPr>
          <a:xfrm>
            <a:off x="2833147" y="2759826"/>
            <a:ext cx="1480625" cy="1505134"/>
          </a:xfrm>
          <a:prstGeom prst="rect">
            <a:avLst/>
          </a:prstGeom>
          <a:solidFill>
            <a:srgbClr val="04E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모터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실드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83410" y="1897333"/>
            <a:ext cx="1080120" cy="360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초음파</a:t>
            </a:r>
            <a:endParaRPr lang="ko-KR" altLang="en-US" b="1" dirty="0"/>
          </a:p>
        </p:txBody>
      </p:sp>
      <p:sp>
        <p:nvSpPr>
          <p:cNvPr id="42" name="직사각형 41"/>
          <p:cNvSpPr/>
          <p:nvPr/>
        </p:nvSpPr>
        <p:spPr>
          <a:xfrm>
            <a:off x="2820851" y="4538924"/>
            <a:ext cx="1480625" cy="5181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배터리</a:t>
            </a:r>
            <a:endParaRPr lang="ko-KR" altLang="en-US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516216" y="1234691"/>
            <a:ext cx="2304256" cy="384555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7090612" y="1412776"/>
            <a:ext cx="1152128" cy="7200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702436" y="1772816"/>
            <a:ext cx="1944216" cy="27661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7486656" y="4631712"/>
            <a:ext cx="360040" cy="36916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660232" y="2334812"/>
            <a:ext cx="2118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Bluetooth Terminal</a:t>
            </a:r>
            <a:endParaRPr lang="ko-KR" altLang="en-US" sz="1600" b="1" dirty="0">
              <a:latin typeface="+mn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3656" y1="38542" x2="73656" y2="38542"/>
                        <a14:foregroundMark x1="37097" y1="79167" x2="37097" y2="79167"/>
                        <a14:foregroundMark x1="91935" y1="81771" x2="91935" y2="817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181" y="2857493"/>
            <a:ext cx="1386325" cy="143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47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접힌 도형 3"/>
          <p:cNvSpPr/>
          <p:nvPr/>
        </p:nvSpPr>
        <p:spPr>
          <a:xfrm>
            <a:off x="0" y="332656"/>
            <a:ext cx="3059832" cy="720080"/>
          </a:xfrm>
          <a:prstGeom prst="foldedCorner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1844" y="403794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기능</a:t>
            </a:r>
            <a:endParaRPr lang="ko-KR" altLang="en-US" sz="4000" b="1" dirty="0"/>
          </a:p>
        </p:txBody>
      </p:sp>
      <p:sp>
        <p:nvSpPr>
          <p:cNvPr id="22" name="내용 개체 틀 2"/>
          <p:cNvSpPr>
            <a:spLocks noGrp="1"/>
          </p:cNvSpPr>
          <p:nvPr>
            <p:ph sz="quarter" idx="1"/>
          </p:nvPr>
        </p:nvSpPr>
        <p:spPr>
          <a:xfrm>
            <a:off x="539552" y="1700808"/>
            <a:ext cx="8147248" cy="4572000"/>
          </a:xfrm>
        </p:spPr>
        <p:txBody>
          <a:bodyPr/>
          <a:lstStyle/>
          <a:p>
            <a:r>
              <a:rPr lang="ko-KR" altLang="en-US" dirty="0" err="1" smtClean="0">
                <a:latin typeface="+mn-ea"/>
              </a:rPr>
              <a:t>스마트폰을</a:t>
            </a:r>
            <a:r>
              <a:rPr lang="ko-KR" altLang="en-US" dirty="0" smtClean="0">
                <a:latin typeface="+mn-ea"/>
              </a:rPr>
              <a:t> 이용하여 자동차를 조종한다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- </a:t>
            </a:r>
            <a:r>
              <a:rPr lang="ko-KR" altLang="en-US" dirty="0" err="1" smtClean="0">
                <a:latin typeface="+mn-ea"/>
              </a:rPr>
              <a:t>앱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Bluetooth Terminal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LED</a:t>
            </a:r>
            <a:r>
              <a:rPr lang="ko-KR" altLang="en-US" dirty="0" smtClean="0">
                <a:latin typeface="+mn-ea"/>
              </a:rPr>
              <a:t>를 이용하여 방향 </a:t>
            </a:r>
            <a:r>
              <a:rPr lang="ko-KR" altLang="en-US" dirty="0" err="1" smtClean="0">
                <a:latin typeface="+mn-ea"/>
              </a:rPr>
              <a:t>지시등을</a:t>
            </a:r>
            <a:r>
              <a:rPr lang="ko-KR" altLang="en-US" dirty="0" smtClean="0">
                <a:latin typeface="+mn-ea"/>
              </a:rPr>
              <a:t> 나타낸다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후진할 때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부저음이</a:t>
            </a:r>
            <a:r>
              <a:rPr lang="ko-KR" altLang="en-US" dirty="0" smtClean="0">
                <a:latin typeface="+mn-ea"/>
              </a:rPr>
              <a:t> 울리도록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자율주행과 수동주행이 가능하게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175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https://www.youtube.com/watch?v=MgcPAAmdsyQ</a:t>
            </a:r>
            <a:endParaRPr lang="ko-KR" altLang="en-US" dirty="0"/>
          </a:p>
        </p:txBody>
      </p:sp>
      <p:sp>
        <p:nvSpPr>
          <p:cNvPr id="4" name="모서리가 접힌 도형 3"/>
          <p:cNvSpPr/>
          <p:nvPr/>
        </p:nvSpPr>
        <p:spPr>
          <a:xfrm>
            <a:off x="0" y="332656"/>
            <a:ext cx="3059832" cy="720080"/>
          </a:xfrm>
          <a:prstGeom prst="foldedCorner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403794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mtClean="0"/>
              <a:t>동영상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5254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139</TotalTime>
  <Words>82</Words>
  <Application>Microsoft Office PowerPoint</Application>
  <PresentationFormat>화면 슬라이드 쇼(4:3)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균형</vt:lpstr>
      <vt:lpstr>스마트폰으로 조종하는 RC카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스마트폰으로 조정하는 RC카 </dc:title>
  <dc:creator>PC</dc:creator>
  <cp:lastModifiedBy>PC</cp:lastModifiedBy>
  <cp:revision>6</cp:revision>
  <dcterms:created xsi:type="dcterms:W3CDTF">2016-12-26T13:48:20Z</dcterms:created>
  <dcterms:modified xsi:type="dcterms:W3CDTF">2016-12-26T16:19:51Z</dcterms:modified>
</cp:coreProperties>
</file>