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67" r:id="rId4"/>
    <p:sldId id="268" r:id="rId5"/>
    <p:sldId id="25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12/27/2016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2016-12-27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5519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3040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2016-12-27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2016-12-27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2016-12-27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2016-12-27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2016-12-27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2016-12-27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2016-12-27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2016-12-27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2016-12-27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 Curtain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마이크로프로세서 최종 발표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393577" y="5432564"/>
            <a:ext cx="350457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2013136105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이현희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069" y="391886"/>
            <a:ext cx="9601200" cy="640398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endParaRPr 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03069" y="1959428"/>
            <a:ext cx="8880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/>
              <a:t>비가 오면 블라인드를 내린다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햇빛이 너무 강하면 블라인드를 내린다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날이 밝아지면 블라인드를 올린다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377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069" y="391886"/>
            <a:ext cx="9601200" cy="640398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48098" y="1632857"/>
            <a:ext cx="8038005" cy="3955550"/>
            <a:chOff x="603069" y="1358537"/>
            <a:chExt cx="8038005" cy="395555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03069" y="1371600"/>
              <a:ext cx="1724297" cy="8098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52206" y="1358537"/>
              <a:ext cx="1985554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습도 측정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52206" y="2919230"/>
              <a:ext cx="1985554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조도 </a:t>
              </a:r>
              <a:r>
                <a:rPr lang="ko-KR" altLang="en-US" dirty="0" smtClean="0"/>
                <a:t>측정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38103" y="4491127"/>
              <a:ext cx="1985554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블라인드 올림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4" idx="3"/>
              <a:endCxn id="5" idx="1"/>
            </p:cNvCxnSpPr>
            <p:nvPr/>
          </p:nvCxnSpPr>
          <p:spPr>
            <a:xfrm flipV="1">
              <a:off x="2327366" y="1770017"/>
              <a:ext cx="624840" cy="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2"/>
              <a:endCxn id="6" idx="0"/>
            </p:cNvCxnSpPr>
            <p:nvPr/>
          </p:nvCxnSpPr>
          <p:spPr>
            <a:xfrm>
              <a:off x="3944983" y="2181497"/>
              <a:ext cx="0" cy="7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81600" y="135853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70% </a:t>
              </a:r>
              <a:r>
                <a:rPr lang="ko-KR" altLang="en-US" dirty="0" smtClean="0"/>
                <a:t>이상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8925" y="232308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70% </a:t>
              </a:r>
              <a:r>
                <a:rPr lang="ko-KR" altLang="en-US" dirty="0" smtClean="0"/>
                <a:t>이하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55520" y="1371600"/>
              <a:ext cx="1985554" cy="809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블라인드 내림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38103" y="2919230"/>
              <a:ext cx="1985554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블라인드 내림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6" idx="3"/>
              <a:endCxn id="29" idx="1"/>
            </p:cNvCxnSpPr>
            <p:nvPr/>
          </p:nvCxnSpPr>
          <p:spPr>
            <a:xfrm>
              <a:off x="4937760" y="3330710"/>
              <a:ext cx="1700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937760" y="1758812"/>
              <a:ext cx="1700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40345" y="290802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300 </a:t>
              </a:r>
              <a:r>
                <a:rPr lang="ko-KR" altLang="en-US" dirty="0" smtClean="0"/>
                <a:t>이상</a:t>
              </a:r>
              <a:endParaRPr lang="ko-KR" altLang="en-US" dirty="0"/>
            </a:p>
          </p:txBody>
        </p:sp>
        <p:cxnSp>
          <p:nvCxnSpPr>
            <p:cNvPr id="38" name="꺾인 연결선 37"/>
            <p:cNvCxnSpPr>
              <a:stCxn id="6" idx="2"/>
              <a:endCxn id="8" idx="1"/>
            </p:cNvCxnSpPr>
            <p:nvPr/>
          </p:nvCxnSpPr>
          <p:spPr>
            <a:xfrm rot="16200000" flipH="1">
              <a:off x="4711335" y="2975838"/>
              <a:ext cx="1160417" cy="26931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31041" y="4479924"/>
              <a:ext cx="182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60 </a:t>
              </a:r>
              <a:r>
                <a:rPr lang="ko-KR" altLang="en-US" dirty="0" smtClean="0"/>
                <a:t>이하 </a:t>
              </a:r>
              <a:r>
                <a:rPr lang="en-US" altLang="ko-KR" dirty="0" smtClean="0"/>
                <a:t>30 </a:t>
              </a:r>
              <a:r>
                <a:rPr lang="ko-KR" altLang="en-US" dirty="0" smtClean="0"/>
                <a:t>이상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1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069" y="391886"/>
            <a:ext cx="9601200" cy="640398"/>
          </a:xfrm>
        </p:spPr>
        <p:txBody>
          <a:bodyPr/>
          <a:lstStyle/>
          <a:p>
            <a:r>
              <a:rPr lang="ko-KR" altLang="en-US" smtClean="0"/>
              <a:t>구성도</a:t>
            </a:r>
            <a:endParaRPr 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37361" y="1384982"/>
            <a:ext cx="8236132" cy="3648571"/>
            <a:chOff x="1737361" y="1384982"/>
            <a:chExt cx="8236132" cy="3648571"/>
          </a:xfrm>
        </p:grpSpPr>
        <p:sp>
          <p:nvSpPr>
            <p:cNvPr id="6" name="직사각형 5"/>
            <p:cNvSpPr/>
            <p:nvPr/>
          </p:nvSpPr>
          <p:spPr>
            <a:xfrm>
              <a:off x="1737361" y="3387634"/>
              <a:ext cx="2495006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아두이노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30739" y="2832462"/>
              <a:ext cx="2442754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온습도센서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6430" y="3387635"/>
              <a:ext cx="2442754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커튼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30739" y="4053839"/>
              <a:ext cx="2442754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조도센서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30739" y="1384982"/>
              <a:ext cx="2442754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LCD</a:t>
              </a:r>
              <a:endParaRPr lang="ko-KR" altLang="en-US" dirty="0"/>
            </a:p>
          </p:txBody>
        </p:sp>
        <p:cxnSp>
          <p:nvCxnSpPr>
            <p:cNvPr id="12" name="직선 연결선 11"/>
            <p:cNvCxnSpPr>
              <a:stCxn id="6" idx="3"/>
              <a:endCxn id="8" idx="1"/>
            </p:cNvCxnSpPr>
            <p:nvPr/>
          </p:nvCxnSpPr>
          <p:spPr>
            <a:xfrm>
              <a:off x="4232367" y="3877491"/>
              <a:ext cx="39406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3"/>
              <a:endCxn id="7" idx="1"/>
            </p:cNvCxnSpPr>
            <p:nvPr/>
          </p:nvCxnSpPr>
          <p:spPr>
            <a:xfrm flipV="1">
              <a:off x="7069184" y="3322319"/>
              <a:ext cx="461555" cy="555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8" idx="3"/>
              <a:endCxn id="9" idx="1"/>
            </p:cNvCxnSpPr>
            <p:nvPr/>
          </p:nvCxnSpPr>
          <p:spPr>
            <a:xfrm>
              <a:off x="7069184" y="3877492"/>
              <a:ext cx="461555" cy="666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0"/>
              <a:endCxn id="10" idx="2"/>
            </p:cNvCxnSpPr>
            <p:nvPr/>
          </p:nvCxnSpPr>
          <p:spPr>
            <a:xfrm flipV="1">
              <a:off x="8752116" y="2364696"/>
              <a:ext cx="0" cy="46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404949"/>
            <a:ext cx="9601200" cy="640398"/>
          </a:xfrm>
        </p:spPr>
        <p:txBody>
          <a:bodyPr/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영상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6166" y="3059294"/>
            <a:ext cx="3759926" cy="641350"/>
          </a:xfrm>
        </p:spPr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https://youtu.be/miPORAu_4TY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59</Words>
  <Application>Microsoft Office PowerPoint</Application>
  <PresentationFormat>와이드스크린</PresentationFormat>
  <Paragraphs>33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HY중고딕</vt:lpstr>
      <vt:lpstr>맑은 고딕</vt:lpstr>
      <vt:lpstr>Arial</vt:lpstr>
      <vt:lpstr>Diamond Grid 16x9</vt:lpstr>
      <vt:lpstr>Smart Curtain</vt:lpstr>
      <vt:lpstr>기능</vt:lpstr>
      <vt:lpstr>순서도</vt:lpstr>
      <vt:lpstr>구성도</vt:lpstr>
      <vt:lpstr>시연 영상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2016-12-27T05:13:29Z</dcterms:created>
  <dcterms:modified xsi:type="dcterms:W3CDTF">2016-12-27T05:58:12Z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