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6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92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33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66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9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49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7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1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9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2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5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7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3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3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6DC916C-1E39-48EA-ADE0-7978132D2964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7D62CA1-E196-45FA-AE0D-CFA8044D6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78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terms.naver.com/imageDetail.nhn?docId=3339783&amp;imageUrl=http://dbscthumb.phinf.naver.net/4161_000_1/20151201163125951_QNAOF6NSA.jpg/ka16_46_i4.jpg?type%3Dm4500_4500_fst%26wm%3D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8S-rrkQv5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4904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05467" y="1043942"/>
            <a:ext cx="616066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ArduPlayer</a:t>
            </a:r>
            <a:r>
              <a:rPr lang="en-US" altLang="ko-KR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♬</a:t>
            </a:r>
            <a:endParaRPr lang="en-US" altLang="ko-KR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59954" y="5815638"/>
            <a:ext cx="58320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2013136115 </a:t>
            </a:r>
            <a:r>
              <a:rPr lang="ko-KR" altLang="en-US" sz="4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정세열</a:t>
            </a:r>
            <a:endParaRPr lang="en-US" altLang="ko-KR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 선정 이유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구성도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시연 동영상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5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최근 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음질의 대한 관심이 증가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스마트폰</a:t>
            </a:r>
            <a:r>
              <a:rPr lang="en-US" altLang="ko-KR" dirty="0"/>
              <a:t> V20(DAC</a:t>
            </a:r>
            <a:r>
              <a:rPr lang="ko-KR" altLang="en-US" dirty="0"/>
              <a:t>칩 내장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죽은 </a:t>
            </a:r>
            <a:r>
              <a:rPr lang="en-US" altLang="ko-KR" dirty="0" smtClean="0"/>
              <a:t>mp3</a:t>
            </a:r>
            <a:r>
              <a:rPr lang="ko-KR" altLang="en-US" dirty="0" smtClean="0"/>
              <a:t>시장에서 </a:t>
            </a:r>
            <a:r>
              <a:rPr lang="en-US" altLang="ko-KR" dirty="0" smtClean="0"/>
              <a:t>DAP</a:t>
            </a:r>
            <a:r>
              <a:rPr lang="ko-KR" altLang="en-US" dirty="0" smtClean="0"/>
              <a:t>시장 등장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DAP</a:t>
            </a:r>
            <a:r>
              <a:rPr lang="ko-KR" altLang="en-US" dirty="0" smtClean="0"/>
              <a:t>의 하위호환버전인 </a:t>
            </a:r>
            <a:r>
              <a:rPr lang="en-US" altLang="ko-KR" dirty="0" smtClean="0"/>
              <a:t>mp3 </a:t>
            </a:r>
            <a:r>
              <a:rPr lang="ko-KR" altLang="en-US" dirty="0" smtClean="0"/>
              <a:t>선정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3" descr="&amp;lt;그림 8-11&amp;gt; 스마트폰 이용 경험 서비스 : 여가 활동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80" y="2597530"/>
            <a:ext cx="547687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93070" y="4870748"/>
            <a:ext cx="46487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4A4A4A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한국전자통신연구원(ETRI), 전자신문사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normal"/>
              </a:rPr>
              <a:t> 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normal"/>
              </a:rPr>
              <a:t>                                    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돋움" panose="020B0600000101010101" pitchFamily="50" charset="-127"/>
              <a:ea typeface="normal"/>
            </a:endParaRPr>
          </a:p>
        </p:txBody>
      </p:sp>
    </p:spTree>
    <p:extLst>
      <p:ext uri="{BB962C8B-B14F-4D97-AF65-F5344CB8AC3E}">
        <p14:creationId xmlns:p14="http://schemas.microsoft.com/office/powerpoint/2010/main" val="36495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86302" y="1428650"/>
            <a:ext cx="7204843" cy="4257449"/>
            <a:chOff x="1918136" y="1050277"/>
            <a:chExt cx="7204843" cy="4257449"/>
          </a:xfrm>
        </p:grpSpPr>
        <p:sp>
          <p:nvSpPr>
            <p:cNvPr id="5" name="아래쪽 화살표 4"/>
            <p:cNvSpPr/>
            <p:nvPr/>
          </p:nvSpPr>
          <p:spPr>
            <a:xfrm>
              <a:off x="4976587" y="1950627"/>
              <a:ext cx="415159" cy="1439917"/>
            </a:xfrm>
            <a:prstGeom prst="downArrow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아래쪽 화살표 5"/>
            <p:cNvSpPr/>
            <p:nvPr/>
          </p:nvSpPr>
          <p:spPr>
            <a:xfrm rot="16200000">
              <a:off x="6411302" y="2900854"/>
              <a:ext cx="415159" cy="1439917"/>
            </a:xfrm>
            <a:prstGeom prst="downArrow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424859" y="2984940"/>
              <a:ext cx="1587062" cy="1587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</a:rPr>
                <a:t>아두이노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382817" y="1050277"/>
              <a:ext cx="1587062" cy="1587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</a:rPr>
                <a:t>뮤직쉴드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535917" y="2827283"/>
              <a:ext cx="1587062" cy="1587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그래픽</a:t>
              </a:r>
              <a:r>
                <a:rPr lang="en-US" altLang="ko-KR" sz="1600" b="1" dirty="0" smtClean="0">
                  <a:solidFill>
                    <a:schemeClr val="tx1"/>
                  </a:solidFill>
                </a:rPr>
                <a:t>LCD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아래쪽 화살표 9"/>
            <p:cNvSpPr/>
            <p:nvPr/>
          </p:nvSpPr>
          <p:spPr>
            <a:xfrm rot="18084367">
              <a:off x="3578771" y="2443653"/>
              <a:ext cx="415159" cy="1439917"/>
            </a:xfrm>
            <a:prstGeom prst="downArrow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아래쪽 화살표 10"/>
            <p:cNvSpPr/>
            <p:nvPr/>
          </p:nvSpPr>
          <p:spPr>
            <a:xfrm rot="14994751">
              <a:off x="3586877" y="3638755"/>
              <a:ext cx="415159" cy="1439917"/>
            </a:xfrm>
            <a:prstGeom prst="downArrow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918136" y="3720664"/>
              <a:ext cx="1587062" cy="1587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</a:rPr>
                <a:t>온습도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 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모듈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944410" y="1986450"/>
              <a:ext cx="1587062" cy="158706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RTC 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모듈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7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560782" y="2349068"/>
            <a:ext cx="2984939" cy="1870845"/>
            <a:chOff x="1203430" y="2364828"/>
            <a:chExt cx="2984939" cy="1870845"/>
          </a:xfrm>
        </p:grpSpPr>
        <p:sp>
          <p:nvSpPr>
            <p:cNvPr id="5" name="아래쪽 화살표 4"/>
            <p:cNvSpPr/>
            <p:nvPr/>
          </p:nvSpPr>
          <p:spPr>
            <a:xfrm>
              <a:off x="1640215" y="2827286"/>
              <a:ext cx="227792" cy="56755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03430" y="2364831"/>
              <a:ext cx="1208689" cy="71470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RTC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모듈 동작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아래쪽 화살표 6"/>
            <p:cNvSpPr/>
            <p:nvPr/>
          </p:nvSpPr>
          <p:spPr>
            <a:xfrm>
              <a:off x="3502932" y="2827287"/>
              <a:ext cx="213926" cy="56755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053252" y="2364828"/>
              <a:ext cx="1135117" cy="71470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온도 및 습도 측정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287515" y="3520970"/>
              <a:ext cx="2732689" cy="71470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시간 및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온습도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초마다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LCD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에 출력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612479" y="2349068"/>
            <a:ext cx="2732689" cy="1907630"/>
            <a:chOff x="5279182" y="1844565"/>
            <a:chExt cx="2732689" cy="190763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5279182" y="3037492"/>
              <a:ext cx="2732689" cy="71470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음악 재생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아래쪽 화살표 11"/>
            <p:cNvSpPr/>
            <p:nvPr/>
          </p:nvSpPr>
          <p:spPr>
            <a:xfrm>
              <a:off x="6451076" y="2307024"/>
              <a:ext cx="213926" cy="56755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001396" y="1844565"/>
              <a:ext cx="1135117" cy="71470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Play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버튼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입력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 동영상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85769" y="3277578"/>
            <a:ext cx="9668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US" altLang="ko-KR" sz="5400" b="1" u="sng" dirty="0" smtClean="0">
                <a:hlinkClick r:id="rId2"/>
              </a:rPr>
              <a:t>https</a:t>
            </a:r>
            <a:r>
              <a:rPr lang="en-US" altLang="ko-KR" sz="5400" b="1" u="sng" dirty="0">
                <a:hlinkClick r:id="rId2"/>
              </a:rPr>
              <a:t>://youtu.be/g8S-rrkQv5A</a:t>
            </a:r>
            <a:r>
              <a:rPr lang="ko-KR" altLang="en-US" sz="5400" b="1" dirty="0"/>
              <a:t> 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1002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깊이">
  <a:themeElements>
    <a:clrScheme name="깊이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깊이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깊이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179</TotalTime>
  <Words>81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HY엽서L</vt:lpstr>
      <vt:lpstr>normal</vt:lpstr>
      <vt:lpstr>돋움</vt:lpstr>
      <vt:lpstr>Arial</vt:lpstr>
      <vt:lpstr>Arial Black</vt:lpstr>
      <vt:lpstr>Corbel</vt:lpstr>
      <vt:lpstr>깊이</vt:lpstr>
      <vt:lpstr>PowerPoint 프레젠테이션</vt:lpstr>
      <vt:lpstr>목차</vt:lpstr>
      <vt:lpstr>주제 선정 이유</vt:lpstr>
      <vt:lpstr>구성도</vt:lpstr>
      <vt:lpstr>기능</vt:lpstr>
      <vt:lpstr>시연 동영상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sec</cp:lastModifiedBy>
  <cp:revision>9</cp:revision>
  <dcterms:created xsi:type="dcterms:W3CDTF">2016-12-27T13:36:30Z</dcterms:created>
  <dcterms:modified xsi:type="dcterms:W3CDTF">2016-12-28T03:51:58Z</dcterms:modified>
</cp:coreProperties>
</file>